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1" r:id="rId19"/>
    <p:sldId id="272" r:id="rId20"/>
    <p:sldId id="276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6C8B045-8AF8-474C-8CF6-3B32774D102B}" type="datetimeFigureOut">
              <a:rPr lang="ru-RU" smtClean="0"/>
              <a:t>20.09.2012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5FCA99A-D929-4ED9-9024-EA67488753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Мастер-класс</a:t>
            </a:r>
            <a:br>
              <a:rPr lang="ru-RU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«Быстрые ноги»</a:t>
            </a:r>
            <a:r>
              <a:rPr lang="ru-RU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dirty="0" smtClean="0"/>
              <a:t>(моделирование)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005064"/>
            <a:ext cx="3299427" cy="125555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Батуева О.С., </a:t>
            </a:r>
          </a:p>
          <a:p>
            <a:r>
              <a:rPr lang="ru-RU" dirty="0" smtClean="0"/>
              <a:t>учитель технологии </a:t>
            </a:r>
          </a:p>
          <a:p>
            <a:r>
              <a:rPr lang="ru-RU" dirty="0" smtClean="0"/>
              <a:t>МКОУ шк</a:t>
            </a:r>
            <a:r>
              <a:rPr lang="ru-RU" dirty="0"/>
              <a:t>.</a:t>
            </a:r>
            <a:r>
              <a:rPr lang="ru-RU" dirty="0" smtClean="0"/>
              <a:t>-инт.№9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780928"/>
            <a:ext cx="1872208" cy="250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2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764704"/>
            <a:ext cx="5883940" cy="5102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157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Материалы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484784"/>
            <a:ext cx="6196405" cy="4238285"/>
          </a:xfrm>
        </p:spPr>
        <p:txBody>
          <a:bodyPr/>
          <a:lstStyle/>
          <a:p>
            <a:r>
              <a:rPr lang="ru-RU" dirty="0" smtClean="0"/>
              <a:t>Картон</a:t>
            </a:r>
          </a:p>
          <a:p>
            <a:r>
              <a:rPr lang="ru-RU" dirty="0" smtClean="0"/>
              <a:t>Проволока двужильная</a:t>
            </a:r>
          </a:p>
          <a:p>
            <a:r>
              <a:rPr lang="ru-RU" dirty="0" smtClean="0"/>
              <a:t>Шпагат джутовый</a:t>
            </a:r>
          </a:p>
          <a:p>
            <a:r>
              <a:rPr lang="ru-RU" dirty="0" smtClean="0"/>
              <a:t>Шпажки (зубочистки)</a:t>
            </a:r>
          </a:p>
          <a:p>
            <a:r>
              <a:rPr lang="ru-RU" dirty="0" smtClean="0"/>
              <a:t>Клей (клей-пистолет, </a:t>
            </a:r>
            <a:r>
              <a:rPr lang="ru-RU" dirty="0" err="1" smtClean="0"/>
              <a:t>солид</a:t>
            </a:r>
            <a:r>
              <a:rPr lang="ru-RU" dirty="0"/>
              <a:t>)</a:t>
            </a:r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Инструменты: ножницы, резак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38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выполнения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1" y="2119257"/>
            <a:ext cx="4189080" cy="360381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Колеса</a:t>
            </a:r>
          </a:p>
          <a:p>
            <a:r>
              <a:rPr lang="ru-RU" sz="3200" dirty="0" smtClean="0"/>
              <a:t>Руль, рамка</a:t>
            </a:r>
          </a:p>
          <a:p>
            <a:r>
              <a:rPr lang="ru-RU" sz="3200" dirty="0" smtClean="0"/>
              <a:t>Сборка деталей</a:t>
            </a:r>
          </a:p>
          <a:p>
            <a:r>
              <a:rPr lang="ru-RU" sz="3200" dirty="0" smtClean="0"/>
              <a:t>Изготовление корзины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132856"/>
            <a:ext cx="2637369" cy="263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492896"/>
            <a:ext cx="4608512" cy="3456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817583"/>
            <a:ext cx="3344252" cy="6672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 этап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08720"/>
            <a:ext cx="3204823" cy="2403617"/>
          </a:xfrm>
        </p:spPr>
      </p:pic>
    </p:spTree>
    <p:extLst>
      <p:ext uri="{BB962C8B-B14F-4D97-AF65-F5344CB8AC3E}">
        <p14:creationId xmlns:p14="http://schemas.microsoft.com/office/powerpoint/2010/main" val="205947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29" y="941754"/>
            <a:ext cx="3128266" cy="2346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279" y="764704"/>
            <a:ext cx="3600400" cy="27003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189" y="3567855"/>
            <a:ext cx="3346580" cy="25099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641396"/>
            <a:ext cx="3248525" cy="2436394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3995936" y="1844824"/>
            <a:ext cx="79208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073451" y="3267810"/>
            <a:ext cx="504056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/>
          <p:cNvSpPr/>
          <p:nvPr/>
        </p:nvSpPr>
        <p:spPr>
          <a:xfrm>
            <a:off x="4057227" y="4778615"/>
            <a:ext cx="936104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71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64704"/>
            <a:ext cx="7272808" cy="5454606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01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этап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44824"/>
            <a:ext cx="5554861" cy="4166146"/>
          </a:xfrm>
        </p:spPr>
      </p:pic>
    </p:spTree>
    <p:extLst>
      <p:ext uri="{BB962C8B-B14F-4D97-AF65-F5344CB8AC3E}">
        <p14:creationId xmlns:p14="http://schemas.microsoft.com/office/powerpoint/2010/main" val="217739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этап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5" r="3374" b="3069"/>
          <a:stretch/>
        </p:blipFill>
        <p:spPr>
          <a:xfrm>
            <a:off x="2483768" y="1988840"/>
            <a:ext cx="4176464" cy="3926215"/>
          </a:xfrm>
        </p:spPr>
      </p:pic>
    </p:spTree>
    <p:extLst>
      <p:ext uri="{BB962C8B-B14F-4D97-AF65-F5344CB8AC3E}">
        <p14:creationId xmlns:p14="http://schemas.microsoft.com/office/powerpoint/2010/main" val="196260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3" t="10262" r="12817" b="15052"/>
          <a:stretch/>
        </p:blipFill>
        <p:spPr>
          <a:xfrm>
            <a:off x="1691680" y="836712"/>
            <a:ext cx="5832648" cy="4999412"/>
          </a:xfrm>
        </p:spPr>
      </p:pic>
    </p:spTree>
    <p:extLst>
      <p:ext uri="{BB962C8B-B14F-4D97-AF65-F5344CB8AC3E}">
        <p14:creationId xmlns:p14="http://schemas.microsoft.com/office/powerpoint/2010/main" val="383957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6" t="4425" r="13536" b="17036"/>
          <a:stretch/>
        </p:blipFill>
        <p:spPr>
          <a:xfrm>
            <a:off x="1619672" y="858280"/>
            <a:ext cx="3096344" cy="26834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7" r="17778" b="7831"/>
          <a:stretch/>
        </p:blipFill>
        <p:spPr>
          <a:xfrm>
            <a:off x="5148063" y="1628800"/>
            <a:ext cx="2722911" cy="33123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717032"/>
            <a:ext cx="2009378" cy="223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33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 истории велосипеда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2119257"/>
            <a:ext cx="5616624" cy="360381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Первый </a:t>
            </a:r>
            <a:r>
              <a:rPr lang="ru-RU" dirty="0"/>
              <a:t>велосипед с педалями и рулем был построен в России крепостным кузнецом Артамоновым. Именно на нем первый велосипедист прикатил из Верхотурья на Урале в Москву. Толпа людей, собравшихся на Ходынском поле, с изумлением наблюдала за удивительной двухколесной тележкой Артамонова.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08920"/>
            <a:ext cx="1440160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83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2" t="6841" r="12932" b="13411"/>
          <a:stretch/>
        </p:blipFill>
        <p:spPr>
          <a:xfrm>
            <a:off x="1403648" y="836712"/>
            <a:ext cx="6294212" cy="5005036"/>
          </a:xfrm>
        </p:spPr>
      </p:pic>
    </p:spTree>
    <p:extLst>
      <p:ext uri="{BB962C8B-B14F-4D97-AF65-F5344CB8AC3E}">
        <p14:creationId xmlns:p14="http://schemas.microsoft.com/office/powerpoint/2010/main" val="169810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340768"/>
            <a:ext cx="6965245" cy="2251378"/>
          </a:xfrm>
        </p:spPr>
        <p:txBody>
          <a:bodyPr>
            <a:prstTxWarp prst="textDeflateBottom">
              <a:avLst/>
            </a:prstTxWarp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Творческих успехов!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068960"/>
            <a:ext cx="2304256" cy="2304256"/>
          </a:xfrm>
        </p:spPr>
      </p:pic>
    </p:spTree>
    <p:extLst>
      <p:ext uri="{BB962C8B-B14F-4D97-AF65-F5344CB8AC3E}">
        <p14:creationId xmlns:p14="http://schemas.microsoft.com/office/powerpoint/2010/main" val="177937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96752"/>
            <a:ext cx="7056784" cy="452631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Тот, далекий теперь уже, день - </a:t>
            </a:r>
            <a:r>
              <a:rPr lang="ru-RU" b="1" dirty="0">
                <a:solidFill>
                  <a:srgbClr val="FF0000"/>
                </a:solidFill>
              </a:rPr>
              <a:t>15 сентября 1801 </a:t>
            </a:r>
            <a:r>
              <a:rPr lang="ru-RU" dirty="0"/>
              <a:t>года и считается “днем рождения” велосипеда. Но судьба тележки Артамонова оказалась печальной: она была присоединена к царской коллекции редкостных вещей и вскоре забыта. </a:t>
            </a:r>
            <a:endParaRPr lang="ru-RU" dirty="0" smtClean="0"/>
          </a:p>
          <a:p>
            <a:r>
              <a:rPr lang="ru-RU" dirty="0" smtClean="0"/>
              <a:t>Второе </a:t>
            </a:r>
            <a:r>
              <a:rPr lang="ru-RU" dirty="0"/>
              <a:t>рождение велосипеда состоялось в 1808 году в Париже, где появился двухколесный самокат без рулевого управления. Седок передвигался, по очереди отталкиваясь ногами от земли. Несмотря на свое несовершенство, это транспортное средство развивало довольно большую скорость, за что и получило свое название: “велосипед”, в переводе с латинского - “быстрые ноги”.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91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0728"/>
            <a:ext cx="6906127" cy="4608512"/>
          </a:xfrm>
        </p:spPr>
      </p:pic>
    </p:spTree>
    <p:extLst>
      <p:ext uri="{BB962C8B-B14F-4D97-AF65-F5344CB8AC3E}">
        <p14:creationId xmlns:p14="http://schemas.microsoft.com/office/powerpoint/2010/main" val="299821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836712"/>
            <a:ext cx="5339317" cy="4895256"/>
          </a:xfrm>
        </p:spPr>
      </p:pic>
    </p:spTree>
    <p:extLst>
      <p:ext uri="{BB962C8B-B14F-4D97-AF65-F5344CB8AC3E}">
        <p14:creationId xmlns:p14="http://schemas.microsoft.com/office/powerpoint/2010/main" val="288425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980728"/>
            <a:ext cx="6352538" cy="4764404"/>
          </a:xfrm>
        </p:spPr>
      </p:pic>
    </p:spTree>
    <p:extLst>
      <p:ext uri="{BB962C8B-B14F-4D97-AF65-F5344CB8AC3E}">
        <p14:creationId xmlns:p14="http://schemas.microsoft.com/office/powerpoint/2010/main" val="293973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08720"/>
            <a:ext cx="6568562" cy="4926422"/>
          </a:xfrm>
        </p:spPr>
      </p:pic>
    </p:spTree>
    <p:extLst>
      <p:ext uri="{BB962C8B-B14F-4D97-AF65-F5344CB8AC3E}">
        <p14:creationId xmlns:p14="http://schemas.microsoft.com/office/powerpoint/2010/main" val="102688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836712"/>
            <a:ext cx="6610978" cy="4958234"/>
          </a:xfrm>
        </p:spPr>
      </p:pic>
    </p:spTree>
    <p:extLst>
      <p:ext uri="{BB962C8B-B14F-4D97-AF65-F5344CB8AC3E}">
        <p14:creationId xmlns:p14="http://schemas.microsoft.com/office/powerpoint/2010/main" val="199551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4" t="17590" r="8889" b="2886"/>
          <a:stretch/>
        </p:blipFill>
        <p:spPr>
          <a:xfrm>
            <a:off x="1475656" y="908720"/>
            <a:ext cx="6357551" cy="4951014"/>
          </a:xfrm>
        </p:spPr>
      </p:pic>
    </p:spTree>
    <p:extLst>
      <p:ext uri="{BB962C8B-B14F-4D97-AF65-F5344CB8AC3E}">
        <p14:creationId xmlns:p14="http://schemas.microsoft.com/office/powerpoint/2010/main" val="361938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51</TotalTime>
  <Words>199</Words>
  <Application>Microsoft Office PowerPoint</Application>
  <PresentationFormat>Экран (4:3)</PresentationFormat>
  <Paragraphs>26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Кнопка</vt:lpstr>
      <vt:lpstr>Мастер-класс «Быстрые ноги» (моделирование)</vt:lpstr>
      <vt:lpstr>Из истории велосипеда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Материалы </vt:lpstr>
      <vt:lpstr>Этапы выполнения</vt:lpstr>
      <vt:lpstr>1 этап</vt:lpstr>
      <vt:lpstr>Презентация PowerPoint</vt:lpstr>
      <vt:lpstr>Презентация PowerPoint</vt:lpstr>
      <vt:lpstr>2 этап</vt:lpstr>
      <vt:lpstr>3 этап</vt:lpstr>
      <vt:lpstr>Презентация PowerPoint</vt:lpstr>
      <vt:lpstr>Презентация PowerPoint</vt:lpstr>
      <vt:lpstr>Презентация PowerPoint</vt:lpstr>
      <vt:lpstr>Творческих успехов!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«Трехколесный сувенир»</dc:title>
  <dc:creator>1</dc:creator>
  <cp:lastModifiedBy>1</cp:lastModifiedBy>
  <cp:revision>9</cp:revision>
  <dcterms:created xsi:type="dcterms:W3CDTF">2012-09-19T13:45:52Z</dcterms:created>
  <dcterms:modified xsi:type="dcterms:W3CDTF">2012-09-20T02:59:18Z</dcterms:modified>
</cp:coreProperties>
</file>