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6" r:id="rId8"/>
    <p:sldId id="259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0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2.ppt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3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4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5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6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7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8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9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98"/>
          <a:ext cx="9144794" cy="6857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Презентация" r:id="rId3" imgW="4570297" imgH="3427408" progId="PowerPoint.Show.12">
                  <p:embed/>
                </p:oleObj>
              </mc:Choice>
              <mc:Fallback>
                <p:oleObj name="Презентация" r:id="rId3" imgW="4570297" imgH="3427408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"/>
                        <a:ext cx="9144794" cy="6857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3960440" cy="216024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Петрович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Решетников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:\Ветераны\Фото Решетниковых\Иван Петрович.jpg"/>
          <p:cNvPicPr/>
          <p:nvPr/>
        </p:nvPicPr>
        <p:blipFill rotWithShape="1">
          <a:blip r:embed="rId5" cstate="print"/>
          <a:srcRect l="5005" t="2483" r="3142" b="2961"/>
          <a:stretch/>
        </p:blipFill>
        <p:spPr bwMode="auto">
          <a:xfrm>
            <a:off x="4968240" y="836712"/>
            <a:ext cx="3708216" cy="447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-71438" y="0"/>
          <a:ext cx="9215438" cy="691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Презентация" r:id="rId3" imgW="4570297" imgH="3427408" progId="PowerPoint.Show.12">
                  <p:embed/>
                </p:oleObj>
              </mc:Choice>
              <mc:Fallback>
                <p:oleObj name="Презентация" r:id="rId3" imgW="4570297" imgH="3427408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438" y="0"/>
                        <a:ext cx="9215438" cy="691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836712"/>
            <a:ext cx="6552728" cy="504056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     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вернулся в родной дом и Алексей – парашютист-десантник, погибший при выполнении боевого задания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Но советская власть не забыла материнский подвиг Елизаветы Даниловны </a:t>
            </a:r>
            <a:r>
              <a:rPr lang="ru-RU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Решетниковой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наградив ее орденом «Материнская слава» и медалью «За доблестный труд в Великой Отечественной войне», выделив благоустроенную квартиру, назначив персональную пенсию.</a:t>
            </a:r>
          </a:p>
          <a:p>
            <a:pPr marL="0" indent="0" algn="just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98"/>
          <a:ext cx="9144794" cy="6857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Презентация" r:id="rId3" imgW="4570297" imgH="3427408" progId="PowerPoint.Show.12">
                  <p:embed/>
                </p:oleObj>
              </mc:Choice>
              <mc:Fallback>
                <p:oleObj name="Презентация" r:id="rId3" imgW="4570297" imgH="3427408" progId="PowerPoint.Show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"/>
                        <a:ext cx="9144794" cy="68578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3672408" cy="2232248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аниловна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Решетникова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F:\Ветераны\Фото Решетниковых\Елизавета даниловна.jpg"/>
          <p:cNvPicPr/>
          <p:nvPr/>
        </p:nvPicPr>
        <p:blipFill rotWithShape="1">
          <a:blip r:embed="rId5" cstate="print"/>
          <a:srcRect l="3939" t="3304" r="4163" b="3401"/>
          <a:stretch/>
        </p:blipFill>
        <p:spPr bwMode="auto">
          <a:xfrm>
            <a:off x="4932040" y="620688"/>
            <a:ext cx="35646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-72136" y="0"/>
          <a:ext cx="9216136" cy="6911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Презентация" r:id="rId3" imgW="4570297" imgH="3427408" progId="PowerPoint.Show.12">
                  <p:embed/>
                </p:oleObj>
              </mc:Choice>
              <mc:Fallback>
                <p:oleObj name="Презентация" r:id="rId3" imgW="4570297" imgH="3427408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2136" y="0"/>
                        <a:ext cx="9216136" cy="69113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488832" cy="453650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Петрович и Елизавета Даниловна одни из первых вступили в коммуну «Краснополье», которая в 1930 году была преобразована в колхоз «Красный Урал». В 1932 году сельчане избрали трудолюбивого и добросовестного Ивана Петровича председателем колхоза. Такой же была и его жена: ловкая и работящая, ухаживала за скотом, около двадцати лет проработавшая дояркой. Воспитывали семерых детей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-71438" y="0"/>
          <a:ext cx="9215438" cy="691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Презентация" r:id="rId3" imgW="4570297" imgH="3427408" progId="PowerPoint.Show.12">
                  <p:embed/>
                </p:oleObj>
              </mc:Choice>
              <mc:Fallback>
                <p:oleObj name="Презентация" r:id="rId3" imgW="4570297" imgH="3427408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438" y="0"/>
                        <a:ext cx="9215438" cy="691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3888432" cy="108498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Иванович Решетников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F:\Ветераны\Фото Решетниковых\Василий Иванович.jpg"/>
          <p:cNvPicPr>
            <a:picLocks noGrp="1"/>
          </p:cNvPicPr>
          <p:nvPr>
            <p:ph idx="1"/>
          </p:nvPr>
        </p:nvPicPr>
        <p:blipFill rotWithShape="1">
          <a:blip r:embed="rId5" cstate="print"/>
          <a:srcRect l="4191" t="2644" r="4379" b="2116"/>
          <a:stretch/>
        </p:blipFill>
        <p:spPr bwMode="auto">
          <a:xfrm>
            <a:off x="4499992" y="620688"/>
            <a:ext cx="403244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-71438" y="0"/>
          <a:ext cx="9215438" cy="691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Презентация" r:id="rId3" imgW="4570297" imgH="3427408" progId="PowerPoint.Show.12">
                  <p:embed/>
                </p:oleObj>
              </mc:Choice>
              <mc:Fallback>
                <p:oleObj name="Презентация" r:id="rId3" imgW="4570297" imgH="3427408" progId="PowerPoint.Show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438" y="0"/>
                        <a:ext cx="9215438" cy="691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620688"/>
            <a:ext cx="7704856" cy="4929411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мае 1942 года в армию призвали старшего сына, Василия. Учился на танкиста Свердловске, а потом – фронт. В единственном от него письме сын сообщал: «Мы уже были в бою. Теперь ушли на недолгий отдых». Затем прошел год без известий, в ежедневной надежде со стороны матери и всех домашних. Только в декабре 1943 года пришло извещение о том, что сын, находясь на фронте, пропал без вести. Наверное, бедная мать не выдержала бы второго удара, если бы не остальные шестеро детей, поддерживающих ее, да неистовая, нечеловеческая работа для фронта и для того, чтобы прокормить детей.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-53975"/>
          <a:ext cx="9215438" cy="691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Презентация" r:id="rId3" imgW="4570297" imgH="3427408" progId="PowerPoint.Show.12">
                  <p:embed/>
                </p:oleObj>
              </mc:Choice>
              <mc:Fallback>
                <p:oleObj name="Презентация" r:id="rId3" imgW="4570297" imgH="3427408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53975"/>
                        <a:ext cx="9215438" cy="691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4205456" cy="1872208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Иванович Решетников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6" descr="F:\Ветераны\Фото Решетниковых\Владимир Иванович.jpg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764704"/>
            <a:ext cx="37444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-53975"/>
          <a:ext cx="9215438" cy="691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Презентация" r:id="rId3" imgW="4570297" imgH="3427408" progId="PowerPoint.Show.12">
                  <p:embed/>
                </p:oleObj>
              </mc:Choice>
              <mc:Fallback>
                <p:oleObj name="Презентация" r:id="rId3" imgW="4570297" imgH="3427408" progId="PowerPoint.Show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53975"/>
                        <a:ext cx="9215438" cy="691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548680"/>
            <a:ext cx="7416824" cy="50405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сын, Владимир, работал в колхозе прицепщиком, часто заменял тракториста, очень любил технику. Сверстники считали, что Володе повезло: на фронт ушел с Уральским добровольческим танковым корпусом. Сначала воевал бронебойщиком, мужественно, умело, отличался в боях и был взят в танковый экипаж Свердловской бригады. В то время он уже был сержантом гвардии и был отмечен правительственной наградой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30853"/>
              </p:ext>
            </p:extLst>
          </p:nvPr>
        </p:nvGraphicFramePr>
        <p:xfrm>
          <a:off x="-71438" y="0"/>
          <a:ext cx="9215438" cy="691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Презентация" r:id="rId3" imgW="4570297" imgH="3427408" progId="PowerPoint.Show.12">
                  <p:embed/>
                </p:oleObj>
              </mc:Choice>
              <mc:Fallback>
                <p:oleObj name="Презентация" r:id="rId3" imgW="4570297" imgH="3427408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438" y="0"/>
                        <a:ext cx="9215438" cy="691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5040560" cy="18002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Решетников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F:\Ветераны\Фото Решетниковых\Алексей Иванович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836712"/>
            <a:ext cx="352839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-71438" y="0"/>
          <a:ext cx="9215438" cy="691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Презентация" r:id="rId3" imgW="4570297" imgH="3427408" progId="PowerPoint.Show.12">
                  <p:embed/>
                </p:oleObj>
              </mc:Choice>
              <mc:Fallback>
                <p:oleObj name="Презентация" r:id="rId3" imgW="4570297" imgH="3427408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438" y="0"/>
                        <a:ext cx="9215438" cy="691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764704"/>
            <a:ext cx="756084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полгода, в ноябре 1943 года, призвали в армию третьего сына, Алексея. Воевал связистом, вскоре отличился, за что и был награжден медалью «За отвагу».</a:t>
            </a:r>
          </a:p>
          <a:p>
            <a:pPr algn="just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Через пять недель беда снова постучалась на дверь дома Решетниковых. «Ваш сын гвардии сержант Владимир Иванович Решетников, проявив геройство и мужество, был ранен и умер от ран 8 мая 1945 года. Похоронен с отданием воинских почестей в деревне 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Консдорф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buNone/>
            </a:pP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399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Презентация</vt:lpstr>
      <vt:lpstr>Иван Петрович Решетников</vt:lpstr>
      <vt:lpstr>Елизавета Даниловна Решетникова</vt:lpstr>
      <vt:lpstr>Иван Петрович и Елизавета Даниловна одни из первых вступили в коммуну «Краснополье», которая в 1930 году была преобразована в колхоз «Красный Урал». В 1932 году сельчане избрали трудолюбивого и добросовестного Ивана Петровича председателем колхоза. Такой же была и его жена: ловкая и работящая, ухаживала за скотом, около двадцати лет проработавшая дояркой. Воспитывали семерых детей.</vt:lpstr>
      <vt:lpstr>Василий Иванович Решетников</vt:lpstr>
      <vt:lpstr>Презентация PowerPoint</vt:lpstr>
      <vt:lpstr>Владимир Иванович Решетников</vt:lpstr>
      <vt:lpstr>Презентация PowerPoint</vt:lpstr>
      <vt:lpstr>Алексей Иванович Решетников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Иван Петрович Решетников</dc:title>
  <dc:creator>Городилов Александр</dc:creator>
  <cp:lastModifiedBy>Админ</cp:lastModifiedBy>
  <cp:revision>7</cp:revision>
  <dcterms:created xsi:type="dcterms:W3CDTF">2015-02-25T13:30:05Z</dcterms:created>
  <dcterms:modified xsi:type="dcterms:W3CDTF">2015-02-26T06:12:17Z</dcterms:modified>
</cp:coreProperties>
</file>