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4C548E2-B50D-4841-B5C4-34711015EADA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307A314-21C2-49C8-B66F-637315DE434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6480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Речевая разминка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908720"/>
            <a:ext cx="7704856" cy="5328592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Синицы.</a:t>
            </a:r>
          </a:p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Зайчик едет на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такСИ</a:t>
            </a: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едет, сам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спроСИ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 лежит в густой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теНИ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за лапу не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тяНИ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подарок белочке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овЦА</a:t>
            </a: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Несёт четыре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леденЦА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Хочу спросить я учениц:</a:t>
            </a:r>
          </a:p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Скажите, сколько здесь синиц?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1611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79208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Характеристика героя по плану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8352928" cy="4752528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Где живет герой?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Чем занимается?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Какие поступки совершает?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Какой характер у героя?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Что думает о нем автор?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Что вам понравилось или не понравилось в герое?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125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484784"/>
            <a:ext cx="8640959" cy="4641379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сегодняшнем уроке я узнал …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уроке я похвалил бы себя за …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урока мне захотелось …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сумел …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8831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</TotalTime>
  <Words>105</Words>
  <Application>Microsoft Office PowerPoint</Application>
  <PresentationFormat>Экран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Волна</vt:lpstr>
      <vt:lpstr>Речевая разминка</vt:lpstr>
      <vt:lpstr>Характеристика героя по плану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Речевая разминка</dc:title>
  <dc:creator>Козлова В.А</dc:creator>
  <cp:lastModifiedBy>Козлова В.А</cp:lastModifiedBy>
  <cp:revision>2</cp:revision>
  <dcterms:created xsi:type="dcterms:W3CDTF">2014-10-12T13:40:11Z</dcterms:created>
  <dcterms:modified xsi:type="dcterms:W3CDTF">2014-10-12T13:55:46Z</dcterms:modified>
</cp:coreProperties>
</file>