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67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019DD0-76B4-4C8D-91A7-B3614C43E7ED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99F6713-626C-4FAF-8233-2A5F61F9B6C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1500174"/>
            <a:ext cx="8305800" cy="400052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400" dirty="0" smtClean="0">
                <a:solidFill>
                  <a:schemeClr val="bg1"/>
                </a:solidFill>
              </a:rPr>
              <a:t>Сказка от начала начинается, 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                   до конца читается,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в серёдке не перебивается.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285728"/>
            <a:ext cx="8305800" cy="92869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Речевая разминка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Сказка </a:t>
            </a:r>
          </a:p>
          <a:p>
            <a:pPr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о рыбаке и рыбке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А.С. Пушкин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785794"/>
            <a:ext cx="835824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1F067C"/>
                </a:solidFill>
              </a:rPr>
              <a:t>Белены объелась </a:t>
            </a:r>
            <a:r>
              <a:rPr lang="ru-RU" sz="3600" dirty="0" smtClean="0">
                <a:solidFill>
                  <a:srgbClr val="1F067C"/>
                </a:solidFill>
              </a:rPr>
              <a:t>– сошла сума, обезумела.</a:t>
            </a:r>
          </a:p>
          <a:p>
            <a:pPr algn="just"/>
            <a:r>
              <a:rPr lang="ru-RU" sz="3600" b="1" dirty="0" smtClean="0">
                <a:solidFill>
                  <a:srgbClr val="1F067C"/>
                </a:solidFill>
              </a:rPr>
              <a:t>Пряник печатный </a:t>
            </a:r>
            <a:r>
              <a:rPr lang="ru-RU" sz="3600" dirty="0" smtClean="0">
                <a:solidFill>
                  <a:srgbClr val="1F067C"/>
                </a:solidFill>
              </a:rPr>
              <a:t>– пряник с отпечатанными рисунками, буквами.</a:t>
            </a:r>
          </a:p>
          <a:p>
            <a:pPr algn="just"/>
            <a:r>
              <a:rPr lang="ru-RU" sz="3600" b="1" dirty="0" smtClean="0">
                <a:solidFill>
                  <a:srgbClr val="1F067C"/>
                </a:solidFill>
              </a:rPr>
              <a:t>Невежа </a:t>
            </a:r>
            <a:r>
              <a:rPr lang="ru-RU" sz="3600" dirty="0" smtClean="0">
                <a:solidFill>
                  <a:srgbClr val="1F067C"/>
                </a:solidFill>
              </a:rPr>
              <a:t>– грубый, невоспитанный человек.</a:t>
            </a:r>
          </a:p>
          <a:p>
            <a:pPr algn="just"/>
            <a:r>
              <a:rPr lang="ru-RU" sz="3600" b="1" dirty="0" smtClean="0">
                <a:solidFill>
                  <a:srgbClr val="1F067C"/>
                </a:solidFill>
              </a:rPr>
              <a:t>« Не садись не в свои сани» </a:t>
            </a:r>
            <a:r>
              <a:rPr lang="ru-RU" sz="3600" dirty="0" smtClean="0">
                <a:solidFill>
                  <a:srgbClr val="1F067C"/>
                </a:solidFill>
              </a:rPr>
              <a:t>- человек должен соответствовать месту, которое занимает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571528"/>
            <a:ext cx="7772400" cy="1285885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Словарная работа (части 9 – 11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Быть на посылках – находиться в полном подчинении у кого – нибудь.</a:t>
            </a:r>
          </a:p>
          <a:p>
            <a:r>
              <a:rPr lang="ru-RU" dirty="0" smtClean="0"/>
              <a:t>Остаться у разбитого корыта – остаться ни с чем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9051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Словарная работа  части 12 - 14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85918" y="1142984"/>
            <a:ext cx="6072230" cy="495301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ru-RU" sz="3200" dirty="0" smtClean="0"/>
              <a:t>Пильщики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Мы пилили доску,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С утра у нас дела.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Стальные зубы остры, 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Легко идёт пила.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Мы сейчас бревно распилим,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Пилим ,пилим, пилим, пилим.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Раз – два, раз – два, 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Будут на зиму дрова</a:t>
            </a:r>
            <a:endParaRPr lang="ru-RU" sz="3200" dirty="0" smtClean="0">
              <a:solidFill>
                <a:schemeClr val="bg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Физкультминутка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148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Речевая разминка</vt:lpstr>
      <vt:lpstr>А.С. Пушкин </vt:lpstr>
      <vt:lpstr>Словарная работа (части 9 – 11)</vt:lpstr>
      <vt:lpstr>Словарная работа  части 12 - 14</vt:lpstr>
      <vt:lpstr>Физкультминутка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Словарная работа (главы 9 – 11)</dc:title>
  <dc:creator>Admin</dc:creator>
  <cp:lastModifiedBy>Admin</cp:lastModifiedBy>
  <cp:revision>4</cp:revision>
  <dcterms:created xsi:type="dcterms:W3CDTF">2014-10-09T16:36:10Z</dcterms:created>
  <dcterms:modified xsi:type="dcterms:W3CDTF">2014-10-09T17:06:43Z</dcterms:modified>
</cp:coreProperties>
</file>