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6454E41-14F8-4253-8686-730CD2D47593}" type="datetimeFigureOut">
              <a:rPr lang="ru-RU" smtClean="0"/>
              <a:t>01.04.2014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AF6716F-29E4-4CC7-90EE-637BDEBDBF6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088231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7030A0"/>
                </a:solidFill>
              </a:rPr>
              <a:t>Кораблики из бумаги.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8136904" cy="3600400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</a:rPr>
              <a:t>Оригами</a:t>
            </a:r>
          </a:p>
          <a:p>
            <a:endParaRPr lang="ru-RU" sz="4000" b="1" i="1" dirty="0" smtClean="0">
              <a:solidFill>
                <a:srgbClr val="FFFF00"/>
              </a:solidFill>
            </a:endParaRPr>
          </a:p>
          <a:p>
            <a:endParaRPr lang="ru-RU" sz="4000" b="1" i="1" dirty="0">
              <a:solidFill>
                <a:srgbClr val="FFFF00"/>
              </a:solidFill>
            </a:endParaRPr>
          </a:p>
          <a:p>
            <a:endParaRPr lang="ru-RU" sz="4000" b="1" i="1" dirty="0">
              <a:solidFill>
                <a:srgbClr val="FFFF00"/>
              </a:solidFill>
            </a:endParaRPr>
          </a:p>
          <a:p>
            <a:pPr algn="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Выполнила:</a:t>
            </a:r>
          </a:p>
          <a:p>
            <a:pPr algn="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Козлова В.А.</a:t>
            </a:r>
          </a:p>
          <a:p>
            <a:pPr algn="r"/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для урока технологии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8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9423"/>
            <a:ext cx="4668714" cy="309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82" y="3457313"/>
            <a:ext cx="4744701" cy="318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35" y="155737"/>
            <a:ext cx="4044253" cy="372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205" y="3522902"/>
            <a:ext cx="2249211" cy="312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435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28338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656"/>
            <a:ext cx="4373558" cy="300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32" y="3429000"/>
            <a:ext cx="4205260" cy="3149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29000"/>
            <a:ext cx="3941510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019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482453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536" y="188640"/>
            <a:ext cx="3788923" cy="236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331" y="2780137"/>
            <a:ext cx="4447332" cy="2501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970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66425"/>
            <a:ext cx="4503440" cy="337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39"/>
            <a:ext cx="3744416" cy="5555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88639"/>
            <a:ext cx="4968551" cy="310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67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12" y="620688"/>
            <a:ext cx="8555967" cy="567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6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изготовления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16832"/>
            <a:ext cx="5112568" cy="4706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0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http://www.google.com/search?q=%D0%BE%D1%80%D0%B8%D0%B3%D0%B0%D0%BC%D0%B8+%D0%B8%D0%B7+%D0%B1%D1%83%D0%BC%D0%B0%D0%B3%D0%B8+%D1%81%D1%85%D0%B5%D0%BC%D1%8B+%D0%BA%D0%BE%D1%80%D0%B0%D0%B1%D0%BB%D0%B8%D0%BA&amp;nord=1&amp;rlz=1C2LENN_enRU557RU557&amp;biw=1366&amp;bih=667&amp;tbm=isch&amp;imgil=fa7ZgRMSiKk-lM%253A%253B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Используемый материал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11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33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Кораблики из бумаги.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Схема изготовления</vt:lpstr>
      <vt:lpstr>Используемый материал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Козлова В.А</dc:creator>
  <cp:lastModifiedBy>Козлова В.А</cp:lastModifiedBy>
  <cp:revision>3</cp:revision>
  <dcterms:created xsi:type="dcterms:W3CDTF">2014-04-01T16:02:06Z</dcterms:created>
  <dcterms:modified xsi:type="dcterms:W3CDTF">2014-04-01T16:26:22Z</dcterms:modified>
</cp:coreProperties>
</file>