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9" r:id="rId3"/>
    <p:sldId id="256" r:id="rId4"/>
    <p:sldId id="258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E036620-EDEC-4C4C-AF24-16BC63493575}" type="datetimeFigureOut">
              <a:rPr lang="ru-RU" smtClean="0"/>
              <a:t>12.10.2014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E99A5FB-80C0-4791-9FDE-FF1E056BB96A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543800" cy="936104"/>
          </a:xfrm>
        </p:spPr>
        <p:txBody>
          <a:bodyPr/>
          <a:lstStyle/>
          <a:p>
            <a:r>
              <a:rPr lang="ru-RU" dirty="0" smtClean="0"/>
              <a:t>Речевая    разминка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352928" cy="4752528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/>
              <a:t>Пришёл </a:t>
            </a:r>
            <a:r>
              <a:rPr lang="ru-RU" sz="4400" dirty="0"/>
              <a:t>Прокоп – </a:t>
            </a:r>
            <a:endParaRPr lang="ru-RU" sz="4400" dirty="0" smtClean="0"/>
          </a:p>
          <a:p>
            <a:r>
              <a:rPr lang="ru-RU" sz="4400" dirty="0"/>
              <a:t> </a:t>
            </a:r>
            <a:r>
              <a:rPr lang="ru-RU" sz="4400" dirty="0" smtClean="0"/>
              <a:t>                             кипит </a:t>
            </a:r>
            <a:r>
              <a:rPr lang="ru-RU" sz="4400" dirty="0"/>
              <a:t>укроп</a:t>
            </a:r>
          </a:p>
          <a:p>
            <a:r>
              <a:rPr lang="ru-RU" sz="4400" dirty="0" smtClean="0"/>
              <a:t>Ушёл Прокоп – </a:t>
            </a:r>
          </a:p>
          <a:p>
            <a:r>
              <a:rPr lang="ru-RU" sz="4400" dirty="0"/>
              <a:t> </a:t>
            </a:r>
            <a:r>
              <a:rPr lang="ru-RU" sz="4400" dirty="0" smtClean="0"/>
              <a:t>                              кипит укроп.</a:t>
            </a:r>
          </a:p>
          <a:p>
            <a:r>
              <a:rPr lang="ru-RU" sz="4400" dirty="0" smtClean="0"/>
              <a:t>И при Прокопе кипит укроп </a:t>
            </a:r>
          </a:p>
          <a:p>
            <a:r>
              <a:rPr lang="ru-RU" sz="4400" dirty="0" smtClean="0"/>
              <a:t>И без Прокопа кипит укроп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133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332657"/>
            <a:ext cx="7690048" cy="25922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/>
              <a:t>Русские писатели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3212976"/>
            <a:ext cx="7543800" cy="309634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258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224135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425408" cy="4680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40959" cy="638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323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332656"/>
            <a:ext cx="7618040" cy="525658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2800" dirty="0" smtClean="0"/>
              <a:t>Александр Сергеевич Пушкин написал сказочную поэму «Руслан и Людмила». Она повествует о том, как злой волшебник унес со свадьбы Людмилу, невесту Руслана. Руслан отправился за своей невестой. Много препятствий было у него на пути, но всё закончилось счастливо. К </a:t>
            </a:r>
            <a:r>
              <a:rPr lang="ru-RU" sz="2800" dirty="0"/>
              <a:t>этой </a:t>
            </a:r>
            <a:r>
              <a:rPr lang="ru-RU" sz="2800" dirty="0" smtClean="0"/>
              <a:t>поэме Александр </a:t>
            </a:r>
            <a:r>
              <a:rPr lang="ru-RU" sz="2800" dirty="0"/>
              <a:t>Сергеевич </a:t>
            </a:r>
            <a:r>
              <a:rPr lang="ru-RU" sz="2800" dirty="0" smtClean="0"/>
              <a:t> написал вступление. 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70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476672"/>
            <a:ext cx="6480720" cy="86409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    Словарная работа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136904" cy="4896544"/>
          </a:xfrm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i="1" dirty="0" smtClean="0"/>
              <a:t>У лукоморья </a:t>
            </a:r>
            <a:r>
              <a:rPr lang="ru-RU" sz="3600" dirty="0" smtClean="0"/>
              <a:t>– у морского залива.</a:t>
            </a:r>
            <a:br>
              <a:rPr lang="ru-RU" sz="3600" dirty="0" smtClean="0"/>
            </a:br>
            <a:r>
              <a:rPr lang="ru-RU" sz="3600" b="1" i="1" dirty="0" smtClean="0"/>
              <a:t>Дол </a:t>
            </a:r>
            <a:r>
              <a:rPr lang="ru-RU" sz="3600" dirty="0" smtClean="0"/>
              <a:t>– то же, что и долина.</a:t>
            </a:r>
            <a:br>
              <a:rPr lang="ru-RU" sz="3600" dirty="0" smtClean="0"/>
            </a:br>
            <a:r>
              <a:rPr lang="ru-RU" sz="3600" b="1" i="1" dirty="0" smtClean="0"/>
              <a:t>Пленяет</a:t>
            </a:r>
            <a:r>
              <a:rPr lang="ru-RU" sz="3600" dirty="0" smtClean="0"/>
              <a:t> – берёт в плен.</a:t>
            </a:r>
            <a:br>
              <a:rPr lang="ru-RU" sz="3600" dirty="0" smtClean="0"/>
            </a:br>
            <a:r>
              <a:rPr lang="ru-RU" sz="3600" b="1" i="1" dirty="0" smtClean="0"/>
              <a:t>Тужит</a:t>
            </a:r>
            <a:r>
              <a:rPr lang="ru-RU" sz="3600" dirty="0" smtClean="0"/>
              <a:t> – грустит, тяжело ей, туго приходится.</a:t>
            </a:r>
            <a:br>
              <a:rPr lang="ru-RU" sz="3600" dirty="0" smtClean="0"/>
            </a:br>
            <a:r>
              <a:rPr lang="ru-RU" sz="3600" b="1" i="1" dirty="0" smtClean="0"/>
              <a:t>Чахнет</a:t>
            </a:r>
            <a:r>
              <a:rPr lang="ru-RU" sz="3600" dirty="0" smtClean="0"/>
              <a:t> – сохнет.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56189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55776" y="685801"/>
            <a:ext cx="3528392" cy="510951"/>
          </a:xfrm>
        </p:spPr>
        <p:txBody>
          <a:bodyPr>
            <a:noAutofit/>
          </a:bodyPr>
          <a:lstStyle/>
          <a:p>
            <a:pPr marL="18288" indent="0" algn="ctr">
              <a:buNone/>
            </a:pPr>
            <a:r>
              <a:rPr lang="ru-RU" sz="3600" dirty="0" smtClean="0"/>
              <a:t>    Рефлексия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340768"/>
            <a:ext cx="7543800" cy="44504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Урок помог мне …</a:t>
            </a:r>
            <a:br>
              <a:rPr lang="ru-RU" dirty="0" smtClean="0"/>
            </a:br>
            <a:r>
              <a:rPr lang="ru-RU" dirty="0" smtClean="0"/>
              <a:t>Для меня было сложным…</a:t>
            </a:r>
            <a:br>
              <a:rPr lang="ru-RU" dirty="0" smtClean="0"/>
            </a:br>
            <a:r>
              <a:rPr lang="ru-RU" dirty="0" smtClean="0"/>
              <a:t>Мне понравилось …</a:t>
            </a:r>
            <a:br>
              <a:rPr lang="ru-RU" dirty="0" smtClean="0"/>
            </a:br>
            <a:r>
              <a:rPr lang="ru-RU" dirty="0" smtClean="0"/>
              <a:t>Я запомнил …</a:t>
            </a:r>
            <a:br>
              <a:rPr lang="ru-RU" dirty="0" smtClean="0"/>
            </a:br>
            <a:r>
              <a:rPr lang="ru-RU" dirty="0" smtClean="0"/>
              <a:t>Мне бы хотелось…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1923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69</TotalTime>
  <Words>97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Базовая</vt:lpstr>
      <vt:lpstr>Речевая    разминка</vt:lpstr>
      <vt:lpstr>Презентация PowerPoint</vt:lpstr>
      <vt:lpstr>Презентация PowerPoint</vt:lpstr>
      <vt:lpstr>Презентация PowerPoint</vt:lpstr>
      <vt:lpstr>У лукоморья – у морского залива. Дол – то же, что и долина. Пленяет – берёт в плен. Тужит – грустит, тяжело ей, туго приходится. Чахнет – сохнет.  </vt:lpstr>
      <vt:lpstr>Урок помог мне … Для меня было сложным… Мне понравилось … Я запомнил … Мне бы хотелось…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Речевая    разминка</dc:title>
  <dc:creator>Козлова В.А</dc:creator>
  <cp:lastModifiedBy>Козлова В.А</cp:lastModifiedBy>
  <cp:revision>8</cp:revision>
  <dcterms:created xsi:type="dcterms:W3CDTF">2014-10-05T13:33:11Z</dcterms:created>
  <dcterms:modified xsi:type="dcterms:W3CDTF">2014-10-12T13:35:40Z</dcterms:modified>
</cp:coreProperties>
</file>