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57" r:id="rId5"/>
    <p:sldId id="267" r:id="rId6"/>
    <p:sldId id="258" r:id="rId7"/>
    <p:sldId id="266" r:id="rId8"/>
    <p:sldId id="259" r:id="rId9"/>
    <p:sldId id="268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C9D015-2011-4FEB-AC3F-AA67FCD6DFE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BFC978-8722-4E53-982A-6E45BD0F4F1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D015-2011-4FEB-AC3F-AA67FCD6DFE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C978-8722-4E53-982A-6E45BD0F4F1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D015-2011-4FEB-AC3F-AA67FCD6DFE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C978-8722-4E53-982A-6E45BD0F4F1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D015-2011-4FEB-AC3F-AA67FCD6DFE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C978-8722-4E53-982A-6E45BD0F4F1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D015-2011-4FEB-AC3F-AA67FCD6DFE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C978-8722-4E53-982A-6E45BD0F4F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D015-2011-4FEB-AC3F-AA67FCD6DFE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C978-8722-4E53-982A-6E45BD0F4F1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D015-2011-4FEB-AC3F-AA67FCD6DFE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C978-8722-4E53-982A-6E45BD0F4F1A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D015-2011-4FEB-AC3F-AA67FCD6DFE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C978-8722-4E53-982A-6E45BD0F4F1A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D015-2011-4FEB-AC3F-AA67FCD6DFE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C978-8722-4E53-982A-6E45BD0F4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D015-2011-4FEB-AC3F-AA67FCD6DFE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C978-8722-4E53-982A-6E45BD0F4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D015-2011-4FEB-AC3F-AA67FCD6DFE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C978-8722-4E53-982A-6E45BD0F4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8C9D015-2011-4FEB-AC3F-AA67FCD6DFE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1BFC978-8722-4E53-982A-6E45BD0F4F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89;&#1084;&#1077;&#1096;&#1072;&#1088;&#1080;&#1082;&#1080;%202.av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180499" y="3119719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/>
              <a:t>Правила Дорожного Движения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217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4. </a:t>
            </a:r>
            <a:r>
              <a:rPr lang="ru-RU" sz="3200" dirty="0"/>
              <a:t>Допускается ли буксировка велосипеда? </a:t>
            </a:r>
          </a:p>
        </p:txBody>
      </p:sp>
      <p:pic>
        <p:nvPicPr>
          <p:cNvPr id="5122" name="Picture 2" descr="C:\Users\Admin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60" y="2708920"/>
            <a:ext cx="5688631" cy="28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5. </a:t>
            </a:r>
            <a:r>
              <a:rPr lang="ru-RU" sz="3600" dirty="0"/>
              <a:t>Можно ли перевозить на велосипеде пассажира девяти лет? </a:t>
            </a:r>
          </a:p>
        </p:txBody>
      </p:sp>
      <p:sp>
        <p:nvSpPr>
          <p:cNvPr id="4" name="Пятиугольник 3">
            <a:hlinkClick r:id="rId2" action="ppaction://hlinkfile"/>
          </p:cNvPr>
          <p:cNvSpPr/>
          <p:nvPr/>
        </p:nvSpPr>
        <p:spPr>
          <a:xfrm>
            <a:off x="1331640" y="2780928"/>
            <a:ext cx="6840760" cy="26642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Зачем нужны стоп-сигналы </a:t>
            </a:r>
            <a:r>
              <a:rPr lang="ru-RU" sz="3200" dirty="0"/>
              <a:t>на автомобиле? </a:t>
            </a:r>
          </a:p>
        </p:txBody>
      </p:sp>
      <p:pic>
        <p:nvPicPr>
          <p:cNvPr id="8194" name="Picture 2" descr="DSC01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0960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501508" y="537321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/>
              <a:t>чтобы другие участники дорожного движения могли видеть намерения водителя остановиться или притормозить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08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Со скольки лет детям разрешено ездить на переднем сиденье автомобиля? 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298097" y="2256114"/>
            <a:ext cx="1219213" cy="79208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10 лет</a:t>
            </a:r>
            <a:endParaRPr lang="ru-RU" sz="32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656796" y="2264362"/>
            <a:ext cx="1219213" cy="79208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12 лет</a:t>
            </a:r>
            <a:endParaRPr lang="ru-RU" sz="32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978467" y="2274370"/>
            <a:ext cx="1219213" cy="79208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14 лет</a:t>
            </a:r>
            <a:endParaRPr lang="ru-RU" sz="32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197680" y="2258616"/>
            <a:ext cx="1219213" cy="79208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11 лет</a:t>
            </a:r>
            <a:endParaRPr lang="ru-RU" sz="3200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6450564" y="2276872"/>
            <a:ext cx="1219213" cy="79208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15 лет</a:t>
            </a:r>
            <a:endParaRPr lang="ru-RU" sz="3200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707904" y="4149080"/>
            <a:ext cx="1656184" cy="115212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12 лет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278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276872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любой стране на любом континенте есть дороги. Первые дороги возникали просто. Достаточно было всего несколько раз проехать на телеге по одному и тому же месту, чтобы появились две колеи.</a:t>
            </a:r>
          </a:p>
          <a:p>
            <a:r>
              <a:rPr lang="ru-RU" sz="2400" dirty="0"/>
              <a:t>Дороги соединяют небольшие поселения. Наши предки наводили мосты через реки, прокладывали пути в дремучих лесах. Перекрестки становились настоящим центром жизни. Там кипела торговля, путники меняли лошадей, отдыхали. Перекрестки больших дорог постепенно превращались в </a:t>
            </a:r>
            <a:r>
              <a:rPr lang="ru-RU" sz="2400" dirty="0" smtClean="0"/>
              <a:t>города и со временем появлялись транспортные средства.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8078" y="836712"/>
            <a:ext cx="74039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ДЛЯ ЧЕГО НУЖНЫ ПРАВИЛА ДОРОЖНОГО ДВИЖЕНИЯ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336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573"/>
          </a:xfrm>
        </p:spPr>
        <p:txBody>
          <a:bodyPr/>
          <a:lstStyle/>
          <a:p>
            <a:r>
              <a:rPr lang="ru-RU" dirty="0" smtClean="0"/>
              <a:t>Гужевая повозка – лошадь с тележкой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Разновидности транспортных средств</a:t>
            </a:r>
            <a:endParaRPr lang="ru-RU" sz="36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687277" y="3176594"/>
            <a:ext cx="7745505" cy="46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Мокик</a:t>
            </a:r>
            <a:r>
              <a:rPr lang="ru-RU" dirty="0" smtClean="0"/>
              <a:t>, скутер</a:t>
            </a:r>
            <a:endParaRPr lang="ru-RU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687279" y="3342729"/>
            <a:ext cx="7745505" cy="46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699248" y="2708920"/>
            <a:ext cx="7745505" cy="46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Велосипед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712314" y="3654080"/>
            <a:ext cx="7745505" cy="46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Мотоцикл </a:t>
            </a: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720654" y="4095188"/>
            <a:ext cx="7745505" cy="46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Автомобиль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713758" y="4586070"/>
            <a:ext cx="7745505" cy="46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Поезд, электропоезд</a:t>
            </a: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687274" y="5066033"/>
            <a:ext cx="7745505" cy="46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Пароход, теплоход</a:t>
            </a: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720654" y="5492475"/>
            <a:ext cx="7745505" cy="46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Самолет, вертолет</a:t>
            </a:r>
          </a:p>
        </p:txBody>
      </p:sp>
    </p:spTree>
    <p:extLst>
      <p:ext uri="{BB962C8B-B14F-4D97-AF65-F5344CB8AC3E}">
        <p14:creationId xmlns:p14="http://schemas.microsoft.com/office/powerpoint/2010/main" val="35991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44288" y="548680"/>
            <a:ext cx="77724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1. С какого возраста разрешено передвигаться на велосипеде по дорогам общего пользования?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0" y="3356993"/>
            <a:ext cx="367240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88" y="2133093"/>
            <a:ext cx="4001952" cy="2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70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Велосипед определяется как «транспортное средство, кроме инвалидных колясок, имеющее два колеса или более и приводимое в движение мускульной силой людей, находящихся на нём» (ПДД 1.2). Велосипедист, согласно Правилам, квалифицируется как водитель </a:t>
            </a:r>
            <a:r>
              <a:rPr lang="ru-RU" dirty="0" smtClean="0"/>
              <a:t>велосипеда.</a:t>
            </a:r>
          </a:p>
          <a:p>
            <a:pPr marL="0" indent="0">
              <a:buNone/>
            </a:pPr>
            <a:r>
              <a:rPr lang="ru-RU" dirty="0"/>
              <a:t>Управлять велосипедом при перемещении по дорогам разрешается лицам не моложе 14 лет (ПДД 24.1).</a:t>
            </a:r>
          </a:p>
        </p:txBody>
      </p:sp>
    </p:spTree>
    <p:extLst>
      <p:ext uri="{BB962C8B-B14F-4D97-AF65-F5344CB8AC3E}">
        <p14:creationId xmlns:p14="http://schemas.microsoft.com/office/powerpoint/2010/main" val="258101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2. Есть </a:t>
            </a:r>
            <a:r>
              <a:rPr lang="ru-RU" sz="2800" dirty="0"/>
              <a:t>ли у велосипедиста путь торможения?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62174"/>
            <a:ext cx="6912768" cy="42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8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Велосипед </a:t>
            </a:r>
            <a:r>
              <a:rPr lang="ru-RU" dirty="0"/>
              <a:t>должен иметь исправные тормоза, руль и звуковой сигнал, быть оборудован спереди </a:t>
            </a:r>
            <a:r>
              <a:rPr lang="ru-RU" dirty="0" err="1" smtClean="0">
                <a:solidFill>
                  <a:schemeClr val="tx1"/>
                </a:solidFill>
              </a:rPr>
              <a:t>световозвращателем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i="1" dirty="0" smtClean="0"/>
              <a:t>и</a:t>
            </a:r>
            <a:r>
              <a:rPr lang="ru-RU" dirty="0"/>
              <a:t> фонарём или фарой (для движения в тёмное время суток и в условиях недостаточной видимости) белого цвета, сзади — </a:t>
            </a:r>
            <a:r>
              <a:rPr lang="ru-RU" dirty="0" err="1"/>
              <a:t>световозвращателем</a:t>
            </a:r>
            <a:r>
              <a:rPr lang="ru-RU" dirty="0"/>
              <a:t> </a:t>
            </a:r>
            <a:r>
              <a:rPr lang="ru-RU" i="1" dirty="0"/>
              <a:t>или</a:t>
            </a:r>
            <a:r>
              <a:rPr lang="ru-RU" dirty="0"/>
              <a:t> фонарём красного цвета, а с каждой боковой стороны — </a:t>
            </a:r>
            <a:r>
              <a:rPr lang="ru-RU" dirty="0" err="1"/>
              <a:t>световозвращателем</a:t>
            </a:r>
            <a:r>
              <a:rPr lang="ru-RU" dirty="0"/>
              <a:t> оранжевого или красного цвета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Технические требования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3. </a:t>
            </a:r>
            <a:r>
              <a:rPr lang="ru-RU" sz="2400" dirty="0"/>
              <a:t>Как велосипедист должен информировать других участников движения о намерении остановиться?</a:t>
            </a:r>
          </a:p>
        </p:txBody>
      </p:sp>
      <p:pic>
        <p:nvPicPr>
          <p:cNvPr id="4099" name="Picture 3" descr="C:\Users\Admin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492896"/>
            <a:ext cx="7126287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Вытянутая рука вверх-говорит о том что, велосипедист намерен остановится </a:t>
            </a:r>
            <a:endParaRPr lang="ru-RU" sz="3200" dirty="0"/>
          </a:p>
        </p:txBody>
      </p:sp>
      <p:pic>
        <p:nvPicPr>
          <p:cNvPr id="7170" name="Picture 2" descr="C:\Users\Admin\Desktop\Безымянный.1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24036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351</TotalTime>
  <Words>238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Викторина</vt:lpstr>
      <vt:lpstr>Презентация PowerPoint</vt:lpstr>
      <vt:lpstr>Разновидности транспортных средств</vt:lpstr>
      <vt:lpstr>Презентация PowerPoint</vt:lpstr>
      <vt:lpstr>Презентация PowerPoint</vt:lpstr>
      <vt:lpstr>2. Есть ли у велосипедиста путь торможения? </vt:lpstr>
      <vt:lpstr>Технические требования </vt:lpstr>
      <vt:lpstr>3. Как велосипедист должен информировать других участников движения о намерении остановиться?</vt:lpstr>
      <vt:lpstr>Вытянутая рука вверх-говорит о том что, велосипедист намерен остановится </vt:lpstr>
      <vt:lpstr>4. Допускается ли буксировка велосипеда? </vt:lpstr>
      <vt:lpstr>5. Можно ли перевозить на велосипеде пассажира девяти лет? </vt:lpstr>
      <vt:lpstr>Зачем нужны стоп-сигналы на автомобиле? </vt:lpstr>
      <vt:lpstr>Со скольки лет детям разрешено ездить на переднем сиденье автомобиля?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С какого возраста разрешено передвигаться на велосипеде по дорогам общего пользования?</dc:title>
  <dc:creator>Admin</dc:creator>
  <cp:lastModifiedBy>Сергей</cp:lastModifiedBy>
  <cp:revision>17</cp:revision>
  <dcterms:created xsi:type="dcterms:W3CDTF">2013-04-15T04:35:19Z</dcterms:created>
  <dcterms:modified xsi:type="dcterms:W3CDTF">2015-01-29T10:15:13Z</dcterms:modified>
</cp:coreProperties>
</file>