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9" r:id="rId3"/>
    <p:sldId id="270" r:id="rId4"/>
    <p:sldId id="257" r:id="rId5"/>
    <p:sldId id="267" r:id="rId6"/>
    <p:sldId id="258" r:id="rId7"/>
    <p:sldId id="266" r:id="rId8"/>
    <p:sldId id="259" r:id="rId9"/>
    <p:sldId id="268" r:id="rId10"/>
    <p:sldId id="260" r:id="rId11"/>
    <p:sldId id="261" r:id="rId12"/>
    <p:sldId id="262" r:id="rId13"/>
    <p:sldId id="263" r:id="rId14"/>
    <p:sldId id="264" r:id="rId15"/>
    <p:sldId id="265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 varScale="1">
        <p:scale>
          <a:sx n="70" d="100"/>
          <a:sy n="70" d="100"/>
        </p:scale>
        <p:origin x="-13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8C9D015-2011-4FEB-AC3F-AA67FCD6DFE9}" type="datetimeFigureOut">
              <a:rPr lang="ru-RU" smtClean="0"/>
              <a:t>29.01.2015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1BFC978-8722-4E53-982A-6E45BD0F4F1A}" type="slidenum">
              <a:rPr lang="ru-RU" smtClean="0"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9D015-2011-4FEB-AC3F-AA67FCD6DFE9}" type="datetimeFigureOut">
              <a:rPr lang="ru-RU" smtClean="0"/>
              <a:t>29.01.2015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FC978-8722-4E53-982A-6E45BD0F4F1A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9D015-2011-4FEB-AC3F-AA67FCD6DFE9}" type="datetimeFigureOut">
              <a:rPr lang="ru-RU" smtClean="0"/>
              <a:t>29.01.2015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FC978-8722-4E53-982A-6E45BD0F4F1A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9D015-2011-4FEB-AC3F-AA67FCD6DFE9}" type="datetimeFigureOut">
              <a:rPr lang="ru-RU" smtClean="0"/>
              <a:t>29.01.2015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FC978-8722-4E53-982A-6E45BD0F4F1A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9D015-2011-4FEB-AC3F-AA67FCD6DFE9}" type="datetimeFigureOut">
              <a:rPr lang="ru-RU" smtClean="0"/>
              <a:t>29.01.2015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FC978-8722-4E53-982A-6E45BD0F4F1A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9D015-2011-4FEB-AC3F-AA67FCD6DFE9}" type="datetimeFigureOut">
              <a:rPr lang="ru-RU" smtClean="0"/>
              <a:t>29.01.2015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FC978-8722-4E53-982A-6E45BD0F4F1A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9D015-2011-4FEB-AC3F-AA67FCD6DFE9}" type="datetimeFigureOut">
              <a:rPr lang="ru-RU" smtClean="0"/>
              <a:t>29.01.2015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FC978-8722-4E53-982A-6E45BD0F4F1A}" type="slidenum">
              <a:rPr lang="ru-RU" smtClean="0"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9D015-2011-4FEB-AC3F-AA67FCD6DFE9}" type="datetimeFigureOut">
              <a:rPr lang="ru-RU" smtClean="0"/>
              <a:t>29.01.2015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FC978-8722-4E53-982A-6E45BD0F4F1A}" type="slidenum">
              <a:rPr lang="ru-RU" smtClean="0"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9D015-2011-4FEB-AC3F-AA67FCD6DFE9}" type="datetimeFigureOut">
              <a:rPr lang="ru-RU" smtClean="0"/>
              <a:t>29.01.2015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FC978-8722-4E53-982A-6E45BD0F4F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9D015-2011-4FEB-AC3F-AA67FCD6DFE9}" type="datetimeFigureOut">
              <a:rPr lang="ru-RU" smtClean="0"/>
              <a:t>29.01.2015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FC978-8722-4E53-982A-6E45BD0F4F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9D015-2011-4FEB-AC3F-AA67FCD6DFE9}" type="datetimeFigureOut">
              <a:rPr lang="ru-RU" smtClean="0"/>
              <a:t>29.01.2015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FC978-8722-4E53-982A-6E45BD0F4F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F8C9D015-2011-4FEB-AC3F-AA67FCD6DFE9}" type="datetimeFigureOut">
              <a:rPr lang="ru-RU" smtClean="0"/>
              <a:t>29.01.2015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C1BFC978-8722-4E53-982A-6E45BD0F4F1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&#1089;&#1084;&#1077;&#1096;&#1072;&#1088;&#1080;&#1082;&#1080;%202.avi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Викторина</a:t>
            </a:r>
            <a:endParaRPr lang="ru-RU" dirty="0"/>
          </a:p>
        </p:txBody>
      </p:sp>
      <p:sp>
        <p:nvSpPr>
          <p:cNvPr id="9" name="Заголовок 4"/>
          <p:cNvSpPr txBox="1">
            <a:spLocks/>
          </p:cNvSpPr>
          <p:nvPr/>
        </p:nvSpPr>
        <p:spPr>
          <a:xfrm>
            <a:off x="1180499" y="3119719"/>
            <a:ext cx="6777318" cy="173198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600" dirty="0" smtClean="0"/>
              <a:t>Правила Дорожного Движения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921763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4. </a:t>
            </a:r>
            <a:r>
              <a:rPr lang="ru-RU" sz="3200" dirty="0"/>
              <a:t>Допускается ли буксировка велосипеда? </a:t>
            </a:r>
          </a:p>
        </p:txBody>
      </p:sp>
      <p:pic>
        <p:nvPicPr>
          <p:cNvPr id="5122" name="Picture 2" descr="C:\Users\Admin\Desktop\Безымянны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6660" y="2708920"/>
            <a:ext cx="5688631" cy="2838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5604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5. </a:t>
            </a:r>
            <a:r>
              <a:rPr lang="ru-RU" sz="3600" dirty="0"/>
              <a:t>Можно ли перевозить на велосипеде пассажира девяти лет? </a:t>
            </a:r>
          </a:p>
        </p:txBody>
      </p:sp>
      <p:sp>
        <p:nvSpPr>
          <p:cNvPr id="4" name="Пятиугольник 3">
            <a:hlinkClick r:id="rId2" action="ppaction://hlinkfile"/>
          </p:cNvPr>
          <p:cNvSpPr/>
          <p:nvPr/>
        </p:nvSpPr>
        <p:spPr>
          <a:xfrm>
            <a:off x="1331640" y="2780928"/>
            <a:ext cx="6840760" cy="266429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0243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Зачем нужны стоп-сигналы </a:t>
            </a:r>
            <a:r>
              <a:rPr lang="ru-RU" sz="3200" dirty="0"/>
              <a:t>на автомобиле? </a:t>
            </a:r>
          </a:p>
        </p:txBody>
      </p:sp>
      <p:pic>
        <p:nvPicPr>
          <p:cNvPr id="8194" name="Picture 2" descr="DSC011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204864"/>
            <a:ext cx="6096000" cy="3295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2"/>
          <p:cNvSpPr txBox="1">
            <a:spLocks/>
          </p:cNvSpPr>
          <p:nvPr/>
        </p:nvSpPr>
        <p:spPr>
          <a:xfrm>
            <a:off x="501508" y="537321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000" dirty="0"/>
              <a:t>чтобы другие участники дорожного движения могли видеть намерения водителя остановиться или притормозить</a:t>
            </a:r>
            <a:r>
              <a:rPr lang="ru-RU" sz="2000" dirty="0" smtClean="0"/>
              <a:t>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120868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/>
              <a:t>Со скольки лет детям разрешено ездить на переднем сиденье автомобиля? </a:t>
            </a:r>
          </a:p>
        </p:txBody>
      </p:sp>
      <p:sp>
        <p:nvSpPr>
          <p:cNvPr id="4" name="Заголовок 2"/>
          <p:cNvSpPr txBox="1">
            <a:spLocks/>
          </p:cNvSpPr>
          <p:nvPr/>
        </p:nvSpPr>
        <p:spPr>
          <a:xfrm>
            <a:off x="1298097" y="2256114"/>
            <a:ext cx="1219213" cy="792088"/>
          </a:xfrm>
          <a:prstGeom prst="rect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dirty="0" smtClean="0"/>
              <a:t>10 лет</a:t>
            </a:r>
            <a:endParaRPr lang="ru-RU" sz="3200" dirty="0"/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2656796" y="2264362"/>
            <a:ext cx="1219213" cy="792088"/>
          </a:xfrm>
          <a:prstGeom prst="rect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dirty="0" smtClean="0"/>
              <a:t>12 лет</a:t>
            </a:r>
            <a:endParaRPr lang="ru-RU" sz="3200" dirty="0"/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3978467" y="2274370"/>
            <a:ext cx="1219213" cy="792088"/>
          </a:xfrm>
          <a:prstGeom prst="rect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dirty="0" smtClean="0"/>
              <a:t>14 лет</a:t>
            </a:r>
            <a:endParaRPr lang="ru-RU" sz="3200" dirty="0"/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5197680" y="2258616"/>
            <a:ext cx="1219213" cy="792088"/>
          </a:xfrm>
          <a:prstGeom prst="rect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dirty="0" smtClean="0"/>
              <a:t>11 лет</a:t>
            </a:r>
            <a:endParaRPr lang="ru-RU" sz="3200" dirty="0"/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6450564" y="2276872"/>
            <a:ext cx="1219213" cy="792088"/>
          </a:xfrm>
          <a:prstGeom prst="rect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dirty="0" smtClean="0"/>
              <a:t>15 лет</a:t>
            </a:r>
            <a:endParaRPr lang="ru-RU" sz="3200" dirty="0"/>
          </a:p>
        </p:txBody>
      </p:sp>
      <p:sp>
        <p:nvSpPr>
          <p:cNvPr id="9" name="Заголовок 2"/>
          <p:cNvSpPr txBox="1">
            <a:spLocks/>
          </p:cNvSpPr>
          <p:nvPr/>
        </p:nvSpPr>
        <p:spPr>
          <a:xfrm>
            <a:off x="3707904" y="4149080"/>
            <a:ext cx="1656184" cy="1152128"/>
          </a:xfrm>
          <a:prstGeom prst="rect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dirty="0" smtClean="0"/>
              <a:t>12 лет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527894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 animBg="1"/>
      <p:bldP spid="7" grpId="0" animBg="1"/>
      <p:bldP spid="8" grpId="0" animBg="1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9589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8245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2276872"/>
            <a:ext cx="748883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В любой стране на любом континенте есть дороги. Первые дороги возникали просто. Достаточно было всего несколько раз проехать на телеге по одному и тому же месту, чтобы появились две колеи.</a:t>
            </a:r>
          </a:p>
          <a:p>
            <a:r>
              <a:rPr lang="ru-RU" sz="2400" dirty="0"/>
              <a:t>Дороги соединяют небольшие поселения. Наши предки наводили мосты через реки, прокладывали пути в дремучих лесах. Перекрестки становились настоящим центром жизни. Там кипела торговля, путники меняли лошадей, отдыхали. Перекрестки больших дорог постепенно превращались в </a:t>
            </a:r>
            <a:r>
              <a:rPr lang="ru-RU" sz="2400" dirty="0" smtClean="0"/>
              <a:t>города и со временем появлялись транспортные средства.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58078" y="836712"/>
            <a:ext cx="740395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0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ДЛЯ ЧЕГО НУЖНЫ ПРАВИЛА ДОРОЖНОГО ДВИЖЕНИЯ</a:t>
            </a:r>
            <a:endParaRPr lang="ru-RU" sz="20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623363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9247" y="2248347"/>
            <a:ext cx="7745505" cy="460573"/>
          </a:xfrm>
        </p:spPr>
        <p:txBody>
          <a:bodyPr/>
          <a:lstStyle/>
          <a:p>
            <a:r>
              <a:rPr lang="ru-RU" dirty="0" smtClean="0"/>
              <a:t>Гужевая повозка – лошадь с тележкой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Разновидности транспортных средств</a:t>
            </a:r>
            <a:endParaRPr lang="ru-RU" sz="3600" dirty="0"/>
          </a:p>
        </p:txBody>
      </p:sp>
      <p:sp>
        <p:nvSpPr>
          <p:cNvPr id="5" name="Объект 1"/>
          <p:cNvSpPr txBox="1">
            <a:spLocks/>
          </p:cNvSpPr>
          <p:nvPr/>
        </p:nvSpPr>
        <p:spPr>
          <a:xfrm>
            <a:off x="687277" y="3176594"/>
            <a:ext cx="7745505" cy="4605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err="1" smtClean="0"/>
              <a:t>Мокик</a:t>
            </a:r>
            <a:r>
              <a:rPr lang="ru-RU" dirty="0" smtClean="0"/>
              <a:t>, скутер</a:t>
            </a:r>
            <a:endParaRPr lang="ru-RU" dirty="0"/>
          </a:p>
        </p:txBody>
      </p:sp>
      <p:sp>
        <p:nvSpPr>
          <p:cNvPr id="6" name="Объект 1"/>
          <p:cNvSpPr txBox="1">
            <a:spLocks/>
          </p:cNvSpPr>
          <p:nvPr/>
        </p:nvSpPr>
        <p:spPr>
          <a:xfrm>
            <a:off x="687279" y="3342729"/>
            <a:ext cx="7745505" cy="4605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7" name="Объект 1"/>
          <p:cNvSpPr txBox="1">
            <a:spLocks/>
          </p:cNvSpPr>
          <p:nvPr/>
        </p:nvSpPr>
        <p:spPr>
          <a:xfrm>
            <a:off x="699248" y="2708920"/>
            <a:ext cx="7745505" cy="4605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Велосипед</a:t>
            </a:r>
          </a:p>
        </p:txBody>
      </p:sp>
      <p:sp>
        <p:nvSpPr>
          <p:cNvPr id="8" name="Объект 1"/>
          <p:cNvSpPr txBox="1">
            <a:spLocks/>
          </p:cNvSpPr>
          <p:nvPr/>
        </p:nvSpPr>
        <p:spPr>
          <a:xfrm>
            <a:off x="712314" y="3654080"/>
            <a:ext cx="7745505" cy="4605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Мотоцикл </a:t>
            </a:r>
          </a:p>
        </p:txBody>
      </p:sp>
      <p:sp>
        <p:nvSpPr>
          <p:cNvPr id="9" name="Объект 1"/>
          <p:cNvSpPr txBox="1">
            <a:spLocks/>
          </p:cNvSpPr>
          <p:nvPr/>
        </p:nvSpPr>
        <p:spPr>
          <a:xfrm>
            <a:off x="720654" y="4095188"/>
            <a:ext cx="7745505" cy="4605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Автомобиль</a:t>
            </a:r>
          </a:p>
        </p:txBody>
      </p:sp>
      <p:sp>
        <p:nvSpPr>
          <p:cNvPr id="10" name="Объект 1"/>
          <p:cNvSpPr txBox="1">
            <a:spLocks/>
          </p:cNvSpPr>
          <p:nvPr/>
        </p:nvSpPr>
        <p:spPr>
          <a:xfrm>
            <a:off x="713758" y="4586070"/>
            <a:ext cx="7745505" cy="4605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Поезд, электропоезд</a:t>
            </a:r>
          </a:p>
        </p:txBody>
      </p:sp>
      <p:sp>
        <p:nvSpPr>
          <p:cNvPr id="11" name="Объект 1"/>
          <p:cNvSpPr txBox="1">
            <a:spLocks/>
          </p:cNvSpPr>
          <p:nvPr/>
        </p:nvSpPr>
        <p:spPr>
          <a:xfrm>
            <a:off x="687274" y="5066033"/>
            <a:ext cx="7745505" cy="4605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Пароход, теплоход</a:t>
            </a:r>
          </a:p>
        </p:txBody>
      </p:sp>
      <p:sp>
        <p:nvSpPr>
          <p:cNvPr id="12" name="Объект 1"/>
          <p:cNvSpPr txBox="1">
            <a:spLocks/>
          </p:cNvSpPr>
          <p:nvPr/>
        </p:nvSpPr>
        <p:spPr>
          <a:xfrm>
            <a:off x="720654" y="5492475"/>
            <a:ext cx="7745505" cy="4605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Самолет, вертолет</a:t>
            </a:r>
          </a:p>
        </p:txBody>
      </p:sp>
    </p:spTree>
    <p:extLst>
      <p:ext uri="{BB962C8B-B14F-4D97-AF65-F5344CB8AC3E}">
        <p14:creationId xmlns:p14="http://schemas.microsoft.com/office/powerpoint/2010/main" val="3599107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5" grpId="0"/>
      <p:bldP spid="8" grpId="0"/>
      <p:bldP spid="9" grpId="0"/>
      <p:bldP spid="10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644288" y="548680"/>
            <a:ext cx="7772400" cy="15121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800" dirty="0" smtClean="0">
                <a:solidFill>
                  <a:schemeClr val="tx1"/>
                </a:solidFill>
              </a:rPr>
              <a:t>1. С какого возраста разрешено передвигаться на велосипеде по дорогам общего пользования?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40" y="3356993"/>
            <a:ext cx="3672408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488" y="2133093"/>
            <a:ext cx="4001952" cy="2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4706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Велосипед определяется как «транспортное средство, кроме инвалидных колясок, имеющее два колеса или более и приводимое в движение мускульной силой людей, находящихся на нём» (ПДД 1.2). Велосипедист, согласно Правилам, квалифицируется как водитель </a:t>
            </a:r>
            <a:r>
              <a:rPr lang="ru-RU" dirty="0" smtClean="0"/>
              <a:t>велосипеда.</a:t>
            </a:r>
          </a:p>
          <a:p>
            <a:pPr marL="0" indent="0">
              <a:buNone/>
            </a:pPr>
            <a:r>
              <a:rPr lang="ru-RU" dirty="0"/>
              <a:t>Управлять велосипедом при перемещении по дорогам разрешается лицам не моложе 14 лет (ПДД 24.1).</a:t>
            </a:r>
          </a:p>
        </p:txBody>
      </p:sp>
    </p:spTree>
    <p:extLst>
      <p:ext uri="{BB962C8B-B14F-4D97-AF65-F5344CB8AC3E}">
        <p14:creationId xmlns:p14="http://schemas.microsoft.com/office/powerpoint/2010/main" val="2581014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/>
              <a:t>2. Есть </a:t>
            </a:r>
            <a:r>
              <a:rPr lang="ru-RU" sz="2800" dirty="0"/>
              <a:t>ли у велосипедиста путь торможения?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162174"/>
            <a:ext cx="6912768" cy="429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9583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Велосипед </a:t>
            </a:r>
            <a:r>
              <a:rPr lang="ru-RU" dirty="0"/>
              <a:t>должен иметь исправные тормоза, руль и звуковой сигнал, быть оборудован спереди </a:t>
            </a:r>
            <a:r>
              <a:rPr lang="ru-RU" dirty="0" err="1" smtClean="0">
                <a:solidFill>
                  <a:schemeClr val="tx1"/>
                </a:solidFill>
              </a:rPr>
              <a:t>световозвращателем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i="1" dirty="0" smtClean="0"/>
              <a:t>и</a:t>
            </a:r>
            <a:r>
              <a:rPr lang="ru-RU" dirty="0"/>
              <a:t> фонарём или фарой (для движения в тёмное время суток и в условиях недостаточной видимости) белого цвета, сзади — </a:t>
            </a:r>
            <a:r>
              <a:rPr lang="ru-RU" dirty="0" err="1"/>
              <a:t>световозвращателем</a:t>
            </a:r>
            <a:r>
              <a:rPr lang="ru-RU" dirty="0"/>
              <a:t> </a:t>
            </a:r>
            <a:r>
              <a:rPr lang="ru-RU" i="1" dirty="0"/>
              <a:t>или</a:t>
            </a:r>
            <a:r>
              <a:rPr lang="ru-RU" dirty="0"/>
              <a:t> фонарём красного цвета, а с каждой боковой стороны — </a:t>
            </a:r>
            <a:r>
              <a:rPr lang="ru-RU" dirty="0" err="1"/>
              <a:t>световозвращателем</a:t>
            </a:r>
            <a:r>
              <a:rPr lang="ru-RU" dirty="0"/>
              <a:t> оранжевого или красного цвета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Технические требования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4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3. </a:t>
            </a:r>
            <a:r>
              <a:rPr lang="ru-RU" sz="2400" dirty="0"/>
              <a:t>Как велосипедист должен информировать других участников движения о намерении остановиться?</a:t>
            </a:r>
          </a:p>
        </p:txBody>
      </p:sp>
      <p:pic>
        <p:nvPicPr>
          <p:cNvPr id="4099" name="Picture 3" descr="C:\Users\Admin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063" y="2492896"/>
            <a:ext cx="7126287" cy="3457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074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Вытянутая рука вверх-говорит о том что, велосипедист намерен остановится </a:t>
            </a:r>
            <a:endParaRPr lang="ru-RU" sz="3200" dirty="0"/>
          </a:p>
        </p:txBody>
      </p:sp>
      <p:pic>
        <p:nvPicPr>
          <p:cNvPr id="7170" name="Picture 2" descr="C:\Users\Admin\Desktop\Безымянный.1pn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564904"/>
            <a:ext cx="3240360" cy="340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6373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351</TotalTime>
  <Words>238</Words>
  <Application>Microsoft Office PowerPoint</Application>
  <PresentationFormat>Экран (4:3)</PresentationFormat>
  <Paragraphs>33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Твердый переплет</vt:lpstr>
      <vt:lpstr>Викторина</vt:lpstr>
      <vt:lpstr>Презентация PowerPoint</vt:lpstr>
      <vt:lpstr>Разновидности транспортных средств</vt:lpstr>
      <vt:lpstr>Презентация PowerPoint</vt:lpstr>
      <vt:lpstr>Презентация PowerPoint</vt:lpstr>
      <vt:lpstr>2. Есть ли у велосипедиста путь торможения? </vt:lpstr>
      <vt:lpstr>Технические требования </vt:lpstr>
      <vt:lpstr>3. Как велосипедист должен информировать других участников движения о намерении остановиться?</vt:lpstr>
      <vt:lpstr>Вытянутая рука вверх-говорит о том что, велосипедист намерен остановится </vt:lpstr>
      <vt:lpstr>4. Допускается ли буксировка велосипеда? </vt:lpstr>
      <vt:lpstr>5. Можно ли перевозить на велосипеде пассажира девяти лет? </vt:lpstr>
      <vt:lpstr>Зачем нужны стоп-сигналы на автомобиле? </vt:lpstr>
      <vt:lpstr>Со скольки лет детям разрешено ездить на переднем сиденье автомобиля? 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С какого возраста разрешено передвигаться на велосипеде по дорогам общего пользования?</dc:title>
  <dc:creator>Admin</dc:creator>
  <cp:lastModifiedBy>Сергей</cp:lastModifiedBy>
  <cp:revision>17</cp:revision>
  <dcterms:created xsi:type="dcterms:W3CDTF">2013-04-15T04:35:19Z</dcterms:created>
  <dcterms:modified xsi:type="dcterms:W3CDTF">2015-01-29T10:15:13Z</dcterms:modified>
</cp:coreProperties>
</file>