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56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64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680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739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327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06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581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879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284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52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79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15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13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42C59-0206-4C83-8620-5AD0ED51D541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30BC6-33C1-4DA6-963E-A8B81AE7A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98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yandex.ru/images?uinfo=sw-1366-sh-768-ww-1349-wh-664-pd-1-wp-16x9_1366x768-lt-1039" TargetMode="External"/><Relationship Id="rId2" Type="http://schemas.openxmlformats.org/officeDocument/2006/relationships/hyperlink" Target="http://www.youtube.com/watch?v=9m6RMdnKWO4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47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33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807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593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548680"/>
            <a:ext cx="5612160" cy="1470025"/>
          </a:xfrm>
        </p:spPr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31840" y="1988840"/>
            <a:ext cx="5464696" cy="3024336"/>
          </a:xfrm>
        </p:spPr>
        <p:txBody>
          <a:bodyPr>
            <a:normAutofit lnSpcReduction="10000"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hlinkClick r:id="rId2"/>
              </a:rPr>
              <a:t>http://www.youtube.com/watch?v=9m6RMdnKWO4</a:t>
            </a:r>
            <a:endParaRPr lang="ru-RU" sz="2400" dirty="0">
              <a:solidFill>
                <a:prstClr val="black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hlinkClick r:id="rId3"/>
              </a:rPr>
              <a:t>http://yandex.ru/images?uinfo=sw-1366-sh-768-ww-1349-wh-664-pd-1-wp-16x9_1366x768-lt-1039</a:t>
            </a:r>
            <a:endParaRPr lang="ru-RU" sz="2400" dirty="0">
              <a:solidFill>
                <a:prstClr val="black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http://orbitnetwork.ru/foto/interesnye-kartinki/36455-kartinki-ko-dnyu-pobedy-9-maya.html</a:t>
            </a:r>
            <a:endParaRPr lang="ru-RU" sz="24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99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3848" y="1600201"/>
            <a:ext cx="5482952" cy="4133056"/>
          </a:xfrm>
        </p:spPr>
        <p:txBody>
          <a:bodyPr/>
          <a:lstStyle/>
          <a:p>
            <a:pPr marL="0" lvl="0" indent="0">
              <a:buNone/>
            </a:pPr>
            <a:r>
              <a:rPr lang="ru-RU" sz="2400" dirty="0">
                <a:solidFill>
                  <a:prstClr val="black"/>
                </a:solidFill>
              </a:rPr>
              <a:t>Вы можете использовать данное оформление </a:t>
            </a:r>
          </a:p>
          <a:p>
            <a:pPr marL="0" lvl="0" indent="0">
              <a:buNone/>
            </a:pPr>
            <a:r>
              <a:rPr lang="ru-RU" sz="2400" dirty="0">
                <a:solidFill>
                  <a:prstClr val="black"/>
                </a:solidFill>
              </a:rPr>
              <a:t>для создания своих презентаций, </a:t>
            </a:r>
          </a:p>
          <a:p>
            <a:pPr marL="0" lvl="0" indent="0">
              <a:buNone/>
            </a:pPr>
            <a:r>
              <a:rPr lang="ru-RU" sz="2400" dirty="0">
                <a:solidFill>
                  <a:prstClr val="black"/>
                </a:solidFill>
              </a:rPr>
              <a:t>но в своей презентации вы должны указать </a:t>
            </a:r>
          </a:p>
          <a:p>
            <a:pPr marL="0" lvl="0" indent="0">
              <a:buNone/>
            </a:pPr>
            <a:r>
              <a:rPr lang="ru-RU" sz="2400" dirty="0">
                <a:solidFill>
                  <a:prstClr val="black"/>
                </a:solidFill>
              </a:rPr>
              <a:t>источник шаблона:</a:t>
            </a:r>
          </a:p>
          <a:p>
            <a:pPr marL="0" lvl="0" indent="0">
              <a:buNone/>
            </a:pP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Иксанова</a:t>
            </a:r>
            <a:r>
              <a:rPr lang="ru-RU" sz="2400" dirty="0">
                <a:solidFill>
                  <a:prstClr val="black"/>
                </a:solidFill>
              </a:rPr>
              <a:t> Наталья Константиновна, учитель начальных классов, МКОУ-</a:t>
            </a:r>
            <a:r>
              <a:rPr lang="ru-RU" sz="2400" dirty="0" err="1">
                <a:solidFill>
                  <a:prstClr val="black"/>
                </a:solidFill>
              </a:rPr>
              <a:t>Тыгишская</a:t>
            </a:r>
            <a:r>
              <a:rPr lang="ru-RU" sz="2400" dirty="0">
                <a:solidFill>
                  <a:prstClr val="black"/>
                </a:solidFill>
              </a:rPr>
              <a:t> СОШ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350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42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Источники: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3</cp:revision>
  <dcterms:created xsi:type="dcterms:W3CDTF">2015-02-28T06:37:56Z</dcterms:created>
  <dcterms:modified xsi:type="dcterms:W3CDTF">2015-02-28T06:53:00Z</dcterms:modified>
</cp:coreProperties>
</file>