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5511">
            <a:off x="46213" y="3632854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520" y="4941168"/>
            <a:ext cx="2023715" cy="1168773"/>
          </a:xfrm>
          <a:prstGeom prst="rect">
            <a:avLst/>
          </a:prstGeom>
          <a:noFill/>
        </p:spPr>
      </p:pic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764175">
            <a:off x="5969277" y="3407660"/>
            <a:ext cx="3017913" cy="1888402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2843808" y="836712"/>
          <a:ext cx="3264430" cy="5227968"/>
        </p:xfrm>
        <a:graphic>
          <a:graphicData uri="http://schemas.openxmlformats.org/presentationml/2006/ole">
            <p:oleObj spid="_x0000_s4097" name="Документ" r:id="rId7" imgW="3254540" imgH="5313058" progId="Word.Document.12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699792" y="3244335"/>
            <a:ext cx="34216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400" b="1" dirty="0" err="1" smtClean="0">
                <a:solidFill>
                  <a:srgbClr val="800000"/>
                </a:solidFill>
              </a:rPr>
              <a:t>Ударцев</a:t>
            </a:r>
            <a:endParaRPr lang="ru-RU" sz="2400" b="1" dirty="0" smtClean="0">
              <a:solidFill>
                <a:srgbClr val="8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Петр 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Владимирович </a:t>
            </a:r>
            <a:endParaRPr lang="ru-RU" sz="2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983955"/>
            <a:ext cx="838827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Ударцев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Петр Владимирович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15 сентября 1924 года в  деревне Замотаева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Слободотуринского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в крестьянской семье.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Третьего сентября 1942 года, в семнадцать лет, был призван в армию.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 сентябре же  1942 года начал учиться в Тюменском офицерском училище. 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Учеба была недолгой, всего четыре месяца.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декабре 1942 года объявили приказ о расформировании училища и молодой боец был отправлен на Смоленский фронт.      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В 1943 году Петр Владимирович был ранен,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долго лежал в госпитале. Несколько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месяцев был неработающим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Сказалось ранение.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024" y="37728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-754948"/>
            <a:ext cx="813690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1944 по 1950 год  работал также в системе ИТЯ МВД  в разных должностях.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1944 по 1952 год состоял в рядах ВЛКСМ.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6302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сентябре 1950 года пришел в систему  народного образования и работал там  до выхода на заслуженный отдых.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6302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Создал семью. Жена 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Ударцева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Зоя Архиповна тоже работник образования, дочь Тамара Петровна (1953 г), сын Владимир Петрович (</a:t>
            </a:r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1955 г).</a:t>
            </a:r>
            <a:endParaRPr lang="ru-RU" sz="2400" dirty="0" smtClean="0"/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ветераны\2015-02-13\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676650"/>
            <a:ext cx="2597150" cy="3181350"/>
          </a:xfrm>
          <a:prstGeom prst="rect">
            <a:avLst/>
          </a:prstGeom>
          <a:noFill/>
        </p:spPr>
      </p:pic>
      <p:pic>
        <p:nvPicPr>
          <p:cNvPr id="2051" name="Picture 3" descr="C:\Users\User\Desktop\ветераны\2015-02-13\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438899"/>
            <a:ext cx="2557186" cy="3419101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199943" y="74711"/>
            <a:ext cx="7441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162880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22768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http://img-fotki.yandex.ru/get/6442/102699435.87c/0_a1b45_d5dec2a3_L.png.jpg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306896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http://forumsmile.ru/u/5/2/8/528e4f55578d182ee6e800cbabdc7046.png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364502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http://forumsmile.ru/u/2/f/d/2fd432955c982f0b9b333d8123e9b07f.jpg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763688" y="69269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Интернет-ресурсы: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184</Words>
  <Application>Microsoft Office PowerPoint</Application>
  <PresentationFormat>Экран (4:3)</PresentationFormat>
  <Paragraphs>33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Документ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Салагаева</dc:creator>
  <cp:lastModifiedBy>User</cp:lastModifiedBy>
  <cp:revision>32</cp:revision>
  <dcterms:created xsi:type="dcterms:W3CDTF">2013-11-25T16:17:37Z</dcterms:created>
  <dcterms:modified xsi:type="dcterms:W3CDTF">2015-03-10T08:35:21Z</dcterms:modified>
</cp:coreProperties>
</file>