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16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6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139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87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83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50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68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77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54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490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31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6BE20-DA50-416B-97A5-5DF1299CD2AE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21434-499A-45F7-AF4F-E419CFF7A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2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:\Ветераны от класса\Пермикина Р.Ф\Пермикина Раиса Фёдоровн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7420"/>
            <a:ext cx="3096344" cy="4612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72000" y="4959816"/>
            <a:ext cx="39604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Пермикина Раиса Фёдоровна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03.09.1924 - 2013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0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915816" y="404664"/>
            <a:ext cx="604867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Пермикина Раиса Фёдоровна родилась  </a:t>
            </a:r>
            <a:r>
              <a:rPr lang="ru-RU" sz="2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 сентября 1924 </a:t>
            </a:r>
            <a:r>
              <a:rPr lang="ru-RU" sz="2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года.</a:t>
            </a:r>
          </a:p>
          <a:p>
            <a:pPr algn="just"/>
            <a:r>
              <a:rPr lang="ru-RU" sz="2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В 1930 году, вся семья была сослана на Тюменский Север, т.к. отец её, в колхоз идти отказался.</a:t>
            </a:r>
          </a:p>
          <a:p>
            <a:pPr algn="just"/>
            <a:r>
              <a:rPr lang="ru-RU" sz="2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В 1941 году началась война, не стало ни кулаков, ни раскулаченных. Все пошли на фронт. В 1943 –м пришла повестка из военкомата. Она очень хотела на фронт, но когда узнали, что она из ссыльных, дочь кулака – ей отказали. На фронт она попала уже с третьей попытки. После не долгого пребывания в </a:t>
            </a:r>
            <a:r>
              <a:rPr lang="ru-RU" sz="20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учебке</a:t>
            </a:r>
            <a:r>
              <a:rPr lang="ru-RU" sz="2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 под освобождённым Сталинградом их перебрасывают в Киев, на Украинский фронт. Победу Рая встретила там же, на Украине.</a:t>
            </a:r>
          </a:p>
          <a:p>
            <a:pPr algn="just"/>
            <a:r>
              <a:rPr lang="ru-RU" sz="2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Демобилизовали Раису Фёдоровну в августе 1945 года. Она вернулась в своё родное село, стала работать в колхозе. Трудилась так, как и воевала: не жалея своих сил и </a:t>
            </a:r>
            <a:r>
              <a:rPr lang="ru-RU" sz="2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времени.</a:t>
            </a:r>
            <a:endParaRPr lang="ru-RU" sz="20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8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54112" y="260648"/>
            <a:ext cx="54726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За трудовую доблесть её отметили многими орденами и медалями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2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Орден «Отечественной войны» 2 степени</a:t>
            </a:r>
            <a:r>
              <a:rPr lang="ru-RU" sz="24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4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Медаль «За оборону Киева»,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орденом Ленина (в мирное время),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медалью «За доблестный труд. В ознаменование 100–лития со дня рождения В.И. Ленина»,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и другими юбилейными медалями и знаками отличия.</a:t>
            </a:r>
          </a:p>
        </p:txBody>
      </p:sp>
      <p:pic>
        <p:nvPicPr>
          <p:cNvPr id="6" name="Picture 2" descr="C:\Users\houm\Desktop\9 ма\Орден Ленин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430950"/>
            <a:ext cx="1152128" cy="223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7113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H:\Ветераны от класса\Пермикина Р.Ф\Scan000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507698"/>
            <a:ext cx="5998886" cy="384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49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212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houm</dc:creator>
  <cp:lastModifiedBy>Админ</cp:lastModifiedBy>
  <cp:revision>4</cp:revision>
  <dcterms:created xsi:type="dcterms:W3CDTF">2015-02-23T15:04:33Z</dcterms:created>
  <dcterms:modified xsi:type="dcterms:W3CDTF">2015-02-24T03:48:24Z</dcterms:modified>
</cp:coreProperties>
</file>