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257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326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841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976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99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28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10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294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599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656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CFAB6-70D0-450F-B018-AD1CA668B537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622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CFAB6-70D0-450F-B018-AD1CA668B537}" type="datetimeFigureOut">
              <a:rPr lang="ru-RU" smtClean="0"/>
              <a:t>23.02.2015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8324E-B380-4069-87AD-AC40A95AE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220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houm\Desktop\9 ма\День П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 descr="C:\Users\Админ\Desktop\ФОМИНА\Scan0002 - копия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5" y="764704"/>
            <a:ext cx="2898775" cy="34861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3574824" y="5085184"/>
            <a:ext cx="546919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Быкова Наталья </a:t>
            </a:r>
            <a:r>
              <a:rPr lang="ru-RU" sz="3200" b="1" dirty="0" smtClean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Фёдоровна</a:t>
            </a:r>
          </a:p>
          <a:p>
            <a:pPr algn="ctr"/>
            <a:r>
              <a:rPr lang="ru-RU" sz="3200" b="1" dirty="0" smtClean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1910 - 1996</a:t>
            </a:r>
            <a:endParaRPr lang="ru-RU" sz="3200" b="1" dirty="0">
              <a:solidFill>
                <a:srgbClr val="7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583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houm\Desktop\9 ма\День П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059832" y="476672"/>
            <a:ext cx="590465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Родилась </a:t>
            </a:r>
            <a:r>
              <a:rPr lang="ru-RU" sz="2000" b="1" dirty="0" smtClean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Наталья Фёдоровна в </a:t>
            </a:r>
            <a:r>
              <a:rPr lang="ru-RU" sz="2000" b="1" dirty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1910 году</a:t>
            </a:r>
            <a:r>
              <a:rPr lang="ru-RU" sz="2000" dirty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в д. Махнёво, в крестьянской семье. Быков Фёдор Селивёрстович и Дарья Митрофановна, в то время, хозяйство своё вели единолично</a:t>
            </a:r>
            <a:r>
              <a:rPr lang="ru-RU" sz="2000" dirty="0" smtClean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В школе ей пришлось учиться всего 4 </a:t>
            </a:r>
            <a:r>
              <a:rPr lang="ru-RU" sz="2000" dirty="0" smtClean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года. </a:t>
            </a:r>
          </a:p>
          <a:p>
            <a:pPr algn="just"/>
            <a:r>
              <a:rPr lang="ru-RU" sz="2000" dirty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В те годы, по всей России, создавались колхозы, вот и в деревню Тыгиш пришло время перемен. Наталья Фёдоровна стала первым секретарём комсомольской ячейки в молодом колхозе. По поручению правления, ей доверили заведовать библиотекой</a:t>
            </a:r>
            <a:r>
              <a:rPr lang="ru-RU" sz="2000" dirty="0" smtClean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Перед Россией остро стояла проблема квалифицированных кадров, так и в нашем колхозе не хватало специалистов, в связи с данной проблемой правление колхоза предложило Наташе поехать на двухгодичные курсы ветеринаров</a:t>
            </a:r>
            <a:r>
              <a:rPr lang="ru-RU" sz="2000" dirty="0" smtClean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smtClean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Во время военных лет, она работала в родном колхозе. </a:t>
            </a:r>
            <a:r>
              <a:rPr lang="ru-RU" sz="2000" dirty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Днём она работала по специальности, а ночью приходилось помогать колхозу на зерноскладе или на переборке овощей</a:t>
            </a:r>
            <a:r>
              <a:rPr lang="ru-RU" sz="2000" dirty="0" smtClean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rgbClr val="7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037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houm\Desktop\9 ма\День П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604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059832" y="476672"/>
            <a:ext cx="59046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59832" y="188640"/>
            <a:ext cx="590465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Только в 1968 году, когда Наталья Фёдоровна вышла на пенсию (в возрасте 58 лет) в колхоз был направлен другой специалист, </a:t>
            </a:r>
            <a:r>
              <a:rPr lang="ru-RU" sz="2000" dirty="0" smtClean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но </a:t>
            </a:r>
            <a:r>
              <a:rPr lang="ru-RU" sz="2000" dirty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бросить свой колхоз, которому она посвятила свою жизнь, она не могла и ещё работала до 70 лет, пусть даже и помощником главного ветеринарного врача. </a:t>
            </a:r>
            <a:endParaRPr lang="ru-RU" sz="2000" dirty="0" smtClean="0">
              <a:solidFill>
                <a:srgbClr val="76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Это был очень добрый, энергичный, деятельный и уважаемый в селе человек. Ведь недаром она несколько лет подряд была избрана депутатом сельского совета, а так же избиралась в члены правления колхоза</a:t>
            </a:r>
            <a:r>
              <a:rPr lang="ru-RU" sz="2000" dirty="0" smtClean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000" dirty="0">
              <a:solidFill>
                <a:srgbClr val="76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За всю свою трудную, но интересную жизнь её труд был отмечен по достоинству</a:t>
            </a:r>
            <a:r>
              <a:rPr lang="ru-RU" sz="2000" b="1" dirty="0" smtClean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smtClean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Она имеет звание «Ветеран труда», награждена медалью «За труд во время ВОВ», награждена многими грамотами, именными подарками и юбилейными медалями.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6309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houm\Desktop\9 ма\День П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059832" y="476672"/>
            <a:ext cx="59046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7" name="Рисунок 6" descr="C:\Users\Админ\Desktop\ФОМИНА\Маслов В.Н. вручает награду Быковой Н.Ф. за хорошуюработу 1964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76672"/>
            <a:ext cx="5548630" cy="45529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3275856" y="5554106"/>
            <a:ext cx="5184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760000"/>
                </a:solidFill>
                <a:latin typeface="Times New Roman" pitchFamily="18" charset="0"/>
                <a:cs typeface="Times New Roman" pitchFamily="18" charset="0"/>
              </a:rPr>
              <a:t>Маслов В.Н. вручает Наталье Фёдоровне заслуженную награду - 1964г.</a:t>
            </a:r>
            <a:endParaRPr lang="ru-RU" sz="2000" dirty="0">
              <a:solidFill>
                <a:srgbClr val="7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5826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289</Words>
  <Application>Microsoft Office PowerPoint</Application>
  <PresentationFormat>Экран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houm</dc:creator>
  <cp:lastModifiedBy>houm</cp:lastModifiedBy>
  <cp:revision>3</cp:revision>
  <dcterms:created xsi:type="dcterms:W3CDTF">2015-02-23T15:25:08Z</dcterms:created>
  <dcterms:modified xsi:type="dcterms:W3CDTF">2015-02-23T15:46:14Z</dcterms:modified>
</cp:coreProperties>
</file>