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1" r:id="rId5"/>
    <p:sldId id="262" r:id="rId6"/>
    <p:sldId id="263" r:id="rId7"/>
    <p:sldId id="264" r:id="rId8"/>
    <p:sldId id="259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7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8319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7914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241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3436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4079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688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777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489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887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039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083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6C136-8F17-4F99-9C70-E2522D0BA7FF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7D362-5F11-43A3-A168-C606C04004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310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yandex.ru/images?uinfo=sw-1366-sh-768-ww-1349-wh-664-pd-1-wp-16x9_1366x768-lt-1039" TargetMode="External"/><Relationship Id="rId2" Type="http://schemas.openxmlformats.org/officeDocument/2006/relationships/hyperlink" Target="http://www.youtube.com/watch?v=9m6RMdnKWO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762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4752528" cy="2664296"/>
          </a:xfrm>
        </p:spPr>
        <p:txBody>
          <a:bodyPr>
            <a:noAutofit/>
          </a:bodyPr>
          <a:lstStyle/>
          <a:p>
            <a:pPr algn="l"/>
            <a:r>
              <a:rPr lang="ru-RU" b="1" dirty="0" smtClean="0">
                <a:solidFill>
                  <a:srgbClr val="C00000"/>
                </a:solidFill>
              </a:rPr>
              <a:t>Кульков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Иван </a:t>
            </a:r>
            <a:r>
              <a:rPr lang="ru-RU" b="1" dirty="0" err="1" smtClean="0">
                <a:solidFill>
                  <a:srgbClr val="C00000"/>
                </a:solidFill>
              </a:rPr>
              <a:t>Пантелеймонович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3886200"/>
            <a:ext cx="4496544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F:\Кульков Иван Пантелеевич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32656"/>
            <a:ext cx="3456816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7901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3848" y="1600201"/>
            <a:ext cx="5482952" cy="42050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Кульков Иван </a:t>
            </a:r>
            <a:r>
              <a:rPr lang="ru-RU" dirty="0" err="1" smtClean="0"/>
              <a:t>Патнелеймонович</a:t>
            </a:r>
            <a:r>
              <a:rPr lang="ru-RU" dirty="0" smtClean="0"/>
              <a:t> родился в 1926 году в Башкирии, в деревне Михайловка. Получил образование 7 классов. До армии работал в своей деревне, выполнял разную работу, работал кем придется – разнорабочим.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77817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00364" y="1142984"/>
            <a:ext cx="5829312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Иван </a:t>
            </a:r>
            <a:r>
              <a:rPr lang="ru-RU" dirty="0" err="1" smtClean="0"/>
              <a:t>Пантелеймонович</a:t>
            </a:r>
            <a:r>
              <a:rPr lang="ru-RU" dirty="0" smtClean="0"/>
              <a:t>  служить пошёл в 1944 году, из своей родной деревни Михайловка. </a:t>
            </a:r>
          </a:p>
          <a:p>
            <a:pPr>
              <a:buNone/>
            </a:pPr>
            <a:r>
              <a:rPr lang="ru-RU" dirty="0" smtClean="0"/>
              <a:t>    Попал </a:t>
            </a:r>
            <a:r>
              <a:rPr lang="ru-RU" dirty="0" smtClean="0"/>
              <a:t>на учения  </a:t>
            </a:r>
            <a:r>
              <a:rPr lang="ru-RU" dirty="0" smtClean="0"/>
              <a:t>под </a:t>
            </a:r>
            <a:r>
              <a:rPr lang="ru-RU" dirty="0" smtClean="0"/>
              <a:t>Харьков, </a:t>
            </a:r>
            <a:r>
              <a:rPr lang="ru-RU" dirty="0" smtClean="0"/>
              <a:t>но там пробыл недолго. Попал воевать на </a:t>
            </a:r>
            <a:r>
              <a:rPr lang="en-US" dirty="0" smtClean="0"/>
              <a:t>I</a:t>
            </a:r>
            <a:r>
              <a:rPr lang="ru-RU" dirty="0" smtClean="0"/>
              <a:t> Украинский фронт. Оттуда переправили на границу с Польшей.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14678" y="1600200"/>
            <a:ext cx="547212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В 1948 году из-за болезни его отпустили домой. Не было пополнения, поэтому демобилизовали поздно. После армии с товарищем Иван </a:t>
            </a:r>
            <a:r>
              <a:rPr lang="ru-RU" dirty="0" err="1" smtClean="0"/>
              <a:t>Патнелеймонович</a:t>
            </a:r>
            <a:r>
              <a:rPr lang="ru-RU" dirty="0" smtClean="0"/>
              <a:t> приехал на Урал,  в </a:t>
            </a:r>
          </a:p>
          <a:p>
            <a:pPr>
              <a:buNone/>
            </a:pPr>
            <a:r>
              <a:rPr lang="ru-RU" dirty="0" smtClean="0"/>
              <a:t>   с. Грязновское. Здесь он женился.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1600200"/>
            <a:ext cx="5543560" cy="4525963"/>
          </a:xfrm>
        </p:spPr>
        <p:txBody>
          <a:bodyPr/>
          <a:lstStyle/>
          <a:p>
            <a:r>
              <a:rPr lang="ru-RU" dirty="0" smtClean="0"/>
              <a:t>После войны два года жил в Асбесте, работал на заводе, в литейном цехе, сильно заболел. Врачи посоветовали переехать жить в деревню.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71802" y="1600200"/>
            <a:ext cx="5614998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Иван </a:t>
            </a:r>
            <a:r>
              <a:rPr lang="ru-RU" dirty="0" err="1" smtClean="0"/>
              <a:t>Патнелеймонович</a:t>
            </a:r>
            <a:r>
              <a:rPr lang="ru-RU" dirty="0" smtClean="0"/>
              <a:t> приехал с семьей в село  </a:t>
            </a:r>
            <a:r>
              <a:rPr lang="ru-RU" dirty="0" err="1" smtClean="0"/>
              <a:t>Тыгиш</a:t>
            </a:r>
            <a:r>
              <a:rPr lang="ru-RU" dirty="0" smtClean="0"/>
              <a:t>, начал работать в колхозе. Проработал до пенсии. На пенсии занимался домашним хозяйством.</a:t>
            </a:r>
          </a:p>
          <a:p>
            <a:pPr>
              <a:buNone/>
            </a:pPr>
            <a:r>
              <a:rPr lang="ru-RU" dirty="0" smtClean="0"/>
              <a:t>   Награды: после войны документы утеряны.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0" y="332656"/>
            <a:ext cx="5050904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0" y="1600200"/>
            <a:ext cx="555496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Рассказ записан со слов ветерана  учащимися </a:t>
            </a:r>
            <a:r>
              <a:rPr lang="ru-RU" sz="2400" dirty="0" err="1" smtClean="0"/>
              <a:t>Тыгишской</a:t>
            </a:r>
            <a:r>
              <a:rPr lang="ru-RU" sz="2400" dirty="0" smtClean="0"/>
              <a:t> средней школы.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463326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8926" y="274638"/>
            <a:ext cx="5757874" cy="868346"/>
          </a:xfrm>
        </p:spPr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43306" y="1357298"/>
            <a:ext cx="4978896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/>
              <a:t>Вы можете использовать данное оформление </a:t>
            </a:r>
          </a:p>
          <a:p>
            <a:pPr marL="0" indent="0">
              <a:buNone/>
            </a:pPr>
            <a:r>
              <a:rPr lang="ru-RU" sz="2000" dirty="0"/>
              <a:t>для создания своих презентаций, </a:t>
            </a:r>
          </a:p>
          <a:p>
            <a:pPr marL="0" indent="0">
              <a:buNone/>
            </a:pPr>
            <a:r>
              <a:rPr lang="ru-RU" sz="2000" dirty="0"/>
              <a:t>но в своей презентации вы должны указать </a:t>
            </a:r>
          </a:p>
          <a:p>
            <a:pPr marL="0" indent="0">
              <a:buNone/>
            </a:pPr>
            <a:r>
              <a:rPr lang="ru-RU" sz="2000" dirty="0"/>
              <a:t>источник шаблона: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err="1" smtClean="0"/>
              <a:t>Иксанова</a:t>
            </a:r>
            <a:r>
              <a:rPr lang="ru-RU" sz="2000" dirty="0" smtClean="0"/>
              <a:t> Наталья Константиновна, учитель начальных классов, </a:t>
            </a:r>
            <a:r>
              <a:rPr lang="ru-RU" sz="2000" dirty="0" err="1" smtClean="0"/>
              <a:t>МКОУ-Тыгишская</a:t>
            </a:r>
            <a:r>
              <a:rPr lang="ru-RU" sz="2000" dirty="0" smtClean="0"/>
              <a:t> СОШ</a:t>
            </a:r>
          </a:p>
          <a:p>
            <a:pPr marL="0" indent="0">
              <a:buNone/>
            </a:pPr>
            <a:endParaRPr lang="ru-RU" sz="2000" dirty="0" smtClean="0"/>
          </a:p>
          <a:p>
            <a:r>
              <a:rPr lang="en-US" sz="1900" dirty="0" smtClean="0">
                <a:hlinkClick r:id="rId2"/>
              </a:rPr>
              <a:t>http://www.youtube.com/watch?v=9m6RMdnKWO4</a:t>
            </a:r>
            <a:endParaRPr lang="ru-RU" sz="1900" dirty="0" smtClean="0"/>
          </a:p>
          <a:p>
            <a:r>
              <a:rPr lang="en-US" sz="1900" dirty="0" smtClean="0">
                <a:hlinkClick r:id="rId3"/>
              </a:rPr>
              <a:t>http://yandex.ru/images?uinfo=sw-1366-sh-768-ww-1349-wh-664-pd-1-wp-16x9_1366x768-lt-1039</a:t>
            </a:r>
            <a:endParaRPr lang="ru-RU" sz="1900" dirty="0" smtClean="0"/>
          </a:p>
          <a:p>
            <a:r>
              <a:rPr lang="en-US" sz="1900" dirty="0" smtClean="0"/>
              <a:t>http://orbitnetwork.ru/foto/interesnye-kartinki/36455-kartinki-ko-dnyu-pobedy-9-maya.html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xmlns="" val="38956306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228</Words>
  <Application>Microsoft Office PowerPoint</Application>
  <PresentationFormat>Экран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Кульков  Иван Пантелеймонович</vt:lpstr>
      <vt:lpstr>Слайд 3</vt:lpstr>
      <vt:lpstr>Слайд 4</vt:lpstr>
      <vt:lpstr>Слайд 5</vt:lpstr>
      <vt:lpstr>Слайд 6</vt:lpstr>
      <vt:lpstr>Слайд 7</vt:lpstr>
      <vt:lpstr>Слайд 8</vt:lpstr>
      <vt:lpstr>Источники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Учитель</cp:lastModifiedBy>
  <cp:revision>9</cp:revision>
  <dcterms:created xsi:type="dcterms:W3CDTF">2015-02-27T18:36:36Z</dcterms:created>
  <dcterms:modified xsi:type="dcterms:W3CDTF">2015-03-04T07:41:00Z</dcterms:modified>
</cp:coreProperties>
</file>