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099"/>
    <a:srgbClr val="D83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0F84-C44C-46ED-8D2C-330CA91CD81A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482-EB35-401B-B3CC-B18437A66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4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0F84-C44C-46ED-8D2C-330CA91CD81A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482-EB35-401B-B3CC-B18437A66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0F84-C44C-46ED-8D2C-330CA91CD81A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482-EB35-401B-B3CC-B18437A66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0F84-C44C-46ED-8D2C-330CA91CD81A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482-EB35-401B-B3CC-B18437A66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5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0F84-C44C-46ED-8D2C-330CA91CD81A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482-EB35-401B-B3CC-B18437A66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9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0F84-C44C-46ED-8D2C-330CA91CD81A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482-EB35-401B-B3CC-B18437A66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7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0F84-C44C-46ED-8D2C-330CA91CD81A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482-EB35-401B-B3CC-B18437A66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5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0F84-C44C-46ED-8D2C-330CA91CD81A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482-EB35-401B-B3CC-B18437A66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5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0F84-C44C-46ED-8D2C-330CA91CD81A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482-EB35-401B-B3CC-B18437A66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0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0F84-C44C-46ED-8D2C-330CA91CD81A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482-EB35-401B-B3CC-B18437A66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9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0F84-C44C-46ED-8D2C-330CA91CD81A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482-EB35-401B-B3CC-B18437A66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9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20F84-C44C-46ED-8D2C-330CA91CD81A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12482-EB35-401B-B3CC-B18437A66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3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Праздничный стол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1322"/>
            <a:ext cx="7200800" cy="496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63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6" y="692696"/>
            <a:ext cx="8379112" cy="539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38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Памятка.</a:t>
            </a:r>
            <a:br>
              <a:rPr lang="ru-RU" dirty="0" smtClean="0"/>
            </a:br>
            <a:r>
              <a:rPr lang="ru-RU" dirty="0" smtClean="0"/>
              <a:t> Правила работы в группе.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352928" cy="415401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1.	Работай в группе дружно, помни: вы – одна команда.</a:t>
            </a:r>
          </a:p>
          <a:p>
            <a:pPr algn="l"/>
            <a:r>
              <a:rPr lang="ru-RU" dirty="0" smtClean="0">
                <a:solidFill>
                  <a:srgbClr val="92D050"/>
                </a:solidFill>
              </a:rPr>
              <a:t>2.	Принимай активное участие в работе, не стой в стороне.</a:t>
            </a:r>
          </a:p>
          <a:p>
            <a:pPr algn="l"/>
            <a:r>
              <a:rPr lang="ru-RU" dirty="0" smtClean="0">
                <a:solidFill>
                  <a:srgbClr val="00B0F0"/>
                </a:solidFill>
              </a:rPr>
              <a:t>3.	Не бойся высказывать свое мнение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4.	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Говори тихо, не старайся всех перекричать. Уважай мнение других членов группы.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5.	Думай сам, а не рассчитывай  на других.</a:t>
            </a:r>
          </a:p>
          <a:p>
            <a:pPr algn="l"/>
            <a:r>
              <a:rPr lang="ru-RU" dirty="0" smtClean="0">
                <a:solidFill>
                  <a:srgbClr val="00B050"/>
                </a:solidFill>
              </a:rPr>
              <a:t>6.	Отвечай у доски громко, четко, кратко.</a:t>
            </a:r>
          </a:p>
          <a:p>
            <a:pPr algn="l"/>
            <a:r>
              <a:rPr lang="ru-RU" dirty="0" smtClean="0">
                <a:solidFill>
                  <a:srgbClr val="D83AC5"/>
                </a:solidFill>
              </a:rPr>
              <a:t>7.	В случае неправильного ответа группы не вини никого, отвечай за себя. Помни, что каждый человек имеет право на ошибку.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8.	Если вы не можете выбрать того, кто будет представлять вашу группу у доски, то примените считалку или жребий.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270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</TotalTime>
  <Words>6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Праздничный стол</vt:lpstr>
      <vt:lpstr>Презентация PowerPoint</vt:lpstr>
      <vt:lpstr>Памятка.  Правила работы в группе.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Памятка.  Правила работы в группе.</dc:title>
  <dc:creator>Козлова В.А</dc:creator>
  <cp:lastModifiedBy>Козлова В.А</cp:lastModifiedBy>
  <cp:revision>3</cp:revision>
  <dcterms:created xsi:type="dcterms:W3CDTF">2014-10-05T13:17:31Z</dcterms:created>
  <dcterms:modified xsi:type="dcterms:W3CDTF">2014-10-06T05:49:08Z</dcterms:modified>
</cp:coreProperties>
</file>