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6CE44C-A427-45B1-97CE-385E33A48FEE}" type="datetimeFigureOut">
              <a:rPr lang="ru-RU" smtClean="0"/>
              <a:t>19.10.2014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7B6EB-716A-44A2-864F-E9621103A9FF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85728"/>
            <a:ext cx="3143240" cy="4071966"/>
          </a:xfrm>
        </p:spPr>
        <p:txBody>
          <a:bodyPr>
            <a:normAutofit/>
          </a:bodyPr>
          <a:lstStyle/>
          <a:p>
            <a:r>
              <a:rPr lang="ru-RU" sz="4000" dirty="0" smtClean="0"/>
              <a:t>Городецкая роспись.</a:t>
            </a:r>
            <a:br>
              <a:rPr lang="ru-RU" sz="4000" dirty="0" smtClean="0"/>
            </a:br>
            <a:r>
              <a:rPr lang="ru-RU" sz="4000" dirty="0" smtClean="0"/>
              <a:t>Разделочная доска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357166"/>
            <a:ext cx="5572164" cy="614366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Admin\Рабочий стол\доск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71934" y="285728"/>
            <a:ext cx="4762500" cy="3038475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Рабочий стол\люди кони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4000504"/>
            <a:ext cx="3571900" cy="2608318"/>
          </a:xfrm>
          <a:prstGeom prst="rect">
            <a:avLst/>
          </a:prstGeom>
          <a:noFill/>
        </p:spPr>
      </p:pic>
      <p:pic>
        <p:nvPicPr>
          <p:cNvPr id="1028" name="Picture 4" descr="C:\Documents and Settings\Admin\Рабочий стол\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4286248" y="3500438"/>
            <a:ext cx="3714776" cy="2729241"/>
          </a:xfrm>
          <a:prstGeom prst="rect">
            <a:avLst/>
          </a:prstGeom>
          <a:noFill/>
        </p:spPr>
      </p:pic>
      <p:pic>
        <p:nvPicPr>
          <p:cNvPr id="1029" name="Picture 5" descr="C:\Documents and Settings\Admin\Рабочий стол\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32313" y="3400425"/>
            <a:ext cx="77787" cy="571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4546" y="274638"/>
            <a:ext cx="6929454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Элементы городецкой росписи</a:t>
            </a:r>
            <a:endParaRPr lang="ru-RU" dirty="0"/>
          </a:p>
        </p:txBody>
      </p:sp>
      <p:pic>
        <p:nvPicPr>
          <p:cNvPr id="2050" name="Picture 2" descr="C:\Documents and Settings\Admin\Рабочий стол\элементы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857496"/>
            <a:ext cx="3929090" cy="3489032"/>
          </a:xfrm>
          <a:prstGeom prst="rect">
            <a:avLst/>
          </a:prstGeom>
          <a:noFill/>
        </p:spPr>
      </p:pic>
      <p:pic>
        <p:nvPicPr>
          <p:cNvPr id="2051" name="Picture 3" descr="C:\Documents and Settings\Admin\Рабочий стол\эл.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14290"/>
            <a:ext cx="1781175" cy="2571750"/>
          </a:xfrm>
          <a:prstGeom prst="rect">
            <a:avLst/>
          </a:prstGeom>
          <a:noFill/>
        </p:spPr>
      </p:pic>
      <p:pic>
        <p:nvPicPr>
          <p:cNvPr id="2052" name="Picture 4" descr="C:\Documents and Settings\Admin\Рабочий стол\элем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1214422"/>
            <a:ext cx="3070865" cy="442913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6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Городецкая роспись. Разделочная доска</vt:lpstr>
      <vt:lpstr>Элементы городецкой росписи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Городецкая роспись. Разделочная доска</dc:title>
  <dc:creator>Admin</dc:creator>
  <cp:lastModifiedBy>Admin</cp:lastModifiedBy>
  <cp:revision>2</cp:revision>
  <dcterms:created xsi:type="dcterms:W3CDTF">2014-10-19T15:40:10Z</dcterms:created>
  <dcterms:modified xsi:type="dcterms:W3CDTF">2014-10-19T15:54:02Z</dcterms:modified>
</cp:coreProperties>
</file>