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tfast.ru/uploads/posts/2010-05/thumbs/1272966653_9may_buster-8.jpg" TargetMode="External"/><Relationship Id="rId2" Type="http://schemas.openxmlformats.org/officeDocument/2006/relationships/hyperlink" Target="http://cs620530.vk.me/v620530289/3db2/Nz7du5e_NE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85;&#1080;&#1082;&#1091;&#1096;&#1072;.&#1088;&#1092;/forum/10-33-1" TargetMode="External"/><Relationship Id="rId4" Type="http://schemas.openxmlformats.org/officeDocument/2006/relationships/hyperlink" Target="http://djyimg.com/i6/100507202548185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5334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Страницы Великой Победы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91000" y="2438400"/>
            <a:ext cx="4495800" cy="2514600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</a:rPr>
              <a:t>Сухих </a:t>
            </a:r>
            <a:endParaRPr lang="ru-RU" sz="4000" b="1" dirty="0" smtClean="0">
              <a:solidFill>
                <a:srgbClr val="A50021"/>
              </a:solidFill>
            </a:endParaRPr>
          </a:p>
          <a:p>
            <a:r>
              <a:rPr lang="ru-RU" sz="4000" b="1" dirty="0" smtClean="0">
                <a:solidFill>
                  <a:srgbClr val="A50021"/>
                </a:solidFill>
              </a:rPr>
              <a:t>Павел</a:t>
            </a:r>
          </a:p>
          <a:p>
            <a:r>
              <a:rPr lang="ru-RU" sz="4000" b="1" dirty="0" smtClean="0">
                <a:solidFill>
                  <a:srgbClr val="A50021"/>
                </a:solidFill>
              </a:rPr>
              <a:t> </a:t>
            </a:r>
            <a:r>
              <a:rPr lang="ru-RU" sz="4000" b="1" dirty="0" smtClean="0">
                <a:solidFill>
                  <a:srgbClr val="A50021"/>
                </a:solidFill>
              </a:rPr>
              <a:t>Васильевич</a:t>
            </a:r>
            <a:r>
              <a:rPr lang="ru-RU" sz="4000" dirty="0" smtClean="0">
                <a:solidFill>
                  <a:srgbClr val="A50021"/>
                </a:solidFill>
              </a:rPr>
              <a:t> </a:t>
            </a:r>
            <a:endParaRPr lang="ru-RU" sz="4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50021"/>
              </a:solidFill>
              <a:effectLst/>
            </a:endParaRPr>
          </a:p>
        </p:txBody>
      </p:sp>
      <p:pic>
        <p:nvPicPr>
          <p:cNvPr id="1026" name="Picture 2" descr="C:\Users\User\Desktop\ветераны\2015-02-13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212" y="1066800"/>
            <a:ext cx="382889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</a:blip>
          <a:srcRect/>
          <a:stretch>
            <a:fillRect t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prstGeom prst="roundRect">
            <a:avLst>
              <a:gd name="adj" fmla="val 7618"/>
            </a:avLst>
          </a:prstGeom>
          <a:noFill/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bevel/>
          </a:ln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Сухих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Павел Васильевич родился 1 сентября 1926 года в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Верхозино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Шадринского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Курганской области.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1942 года состоял в рядах ВЛКСМ.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армию был призван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Шадринского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военкомата. Служил рядовым в войсках МВД, 113 пограничный отряд.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5 месяцев, 15 ноября 1943 года, был отправлен на фронт.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сентября 1943 по май 1944 года – стрелок 382 запасного стрелкового полка.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мая 1944 по апрель 1945 года стрелок 46 пограничного отряда.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апреля 1945 по октябрь 1950 года стрелок 113 пограничного отряда.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Участвовал в освобождении Польши, где и встретил День Победы.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армии демобилизовался в октябре 1950 года.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26667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Награжден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449763"/>
          </a:xfrm>
          <a:prstGeom prst="roundRect">
            <a:avLst>
              <a:gd name="adj" fmla="val 11530"/>
            </a:avLst>
          </a:prstGeom>
          <a:noFill/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ru-RU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ru-RU" b="1" i="1" dirty="0" smtClean="0"/>
              <a:t>орденом</a:t>
            </a:r>
            <a:r>
              <a:rPr lang="ru-RU" dirty="0" smtClean="0"/>
              <a:t> «За победу над Германией в Великой Отечественной  войне 1941- 1945 гг</a:t>
            </a:r>
            <a:r>
              <a:rPr lang="ru-RU" dirty="0" smtClean="0"/>
              <a:t>.» , </a:t>
            </a:r>
          </a:p>
          <a:p>
            <a:pPr lvl="1">
              <a:buNone/>
            </a:pPr>
            <a:r>
              <a:rPr lang="ru-RU" b="1" i="1" dirty="0" smtClean="0"/>
              <a:t>орденом </a:t>
            </a:r>
            <a:r>
              <a:rPr lang="ru-RU" dirty="0" smtClean="0"/>
              <a:t>«Отечественной войны  II степени</a:t>
            </a:r>
            <a:r>
              <a:rPr lang="ru-RU" dirty="0" smtClean="0"/>
              <a:t>», </a:t>
            </a:r>
          </a:p>
          <a:p>
            <a:pPr lvl="1">
              <a:buNone/>
            </a:pPr>
            <a:r>
              <a:rPr lang="ru-RU" b="1" i="1" dirty="0" smtClean="0"/>
              <a:t>медалями</a:t>
            </a:r>
            <a:r>
              <a:rPr lang="ru-RU" dirty="0" smtClean="0"/>
              <a:t> :</a:t>
            </a:r>
          </a:p>
          <a:p>
            <a:pPr lvl="1">
              <a:buNone/>
            </a:pPr>
            <a:r>
              <a:rPr lang="ru-RU" dirty="0" smtClean="0"/>
              <a:t>  </a:t>
            </a:r>
            <a:r>
              <a:rPr lang="ru-RU" dirty="0" smtClean="0"/>
              <a:t>«30 лет  Советской армии и флота» 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«</a:t>
            </a:r>
            <a:r>
              <a:rPr lang="ru-RU" dirty="0" smtClean="0"/>
              <a:t>40 лет  победы в Великой Отечественной   войне 1941- 1945 </a:t>
            </a:r>
            <a:r>
              <a:rPr lang="ru-RU" dirty="0" err="1" smtClean="0"/>
              <a:t>гг</a:t>
            </a:r>
            <a:r>
              <a:rPr lang="ru-RU" dirty="0" smtClean="0"/>
              <a:t>» 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«</a:t>
            </a:r>
            <a:r>
              <a:rPr lang="ru-RU" dirty="0" smtClean="0"/>
              <a:t>50 лет  победы в Великой Отечественной  войне 1941 -1945 </a:t>
            </a:r>
            <a:r>
              <a:rPr lang="ru-RU" dirty="0" err="1" smtClean="0"/>
              <a:t>гг</a:t>
            </a:r>
            <a:r>
              <a:rPr lang="ru-RU" dirty="0" smtClean="0"/>
              <a:t>», 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« </a:t>
            </a:r>
            <a:r>
              <a:rPr lang="ru-RU" dirty="0" smtClean="0"/>
              <a:t>70 лет Вооруженных сил  СССР».</a:t>
            </a:r>
          </a:p>
          <a:p>
            <a:pPr lvl="1">
              <a:buNone/>
            </a:pP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Рисунок 8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28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ветераны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661926">
            <a:off x="516502" y="205454"/>
            <a:ext cx="1845361" cy="2543606"/>
          </a:xfrm>
          <a:prstGeom prst="rect">
            <a:avLst/>
          </a:prstGeom>
          <a:noFill/>
        </p:spPr>
      </p:pic>
      <p:pic>
        <p:nvPicPr>
          <p:cNvPr id="2051" name="Picture 3" descr="C:\Users\User\Desktop\ветераны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55613">
            <a:off x="3499551" y="717498"/>
            <a:ext cx="1902043" cy="2721864"/>
          </a:xfrm>
          <a:prstGeom prst="rect">
            <a:avLst/>
          </a:prstGeom>
          <a:noFill/>
        </p:spPr>
      </p:pic>
      <p:pic>
        <p:nvPicPr>
          <p:cNvPr id="2052" name="Picture 4" descr="C:\Users\User\Desktop\ветераны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92318">
            <a:off x="6593613" y="338185"/>
            <a:ext cx="1772271" cy="2396797"/>
          </a:xfrm>
          <a:prstGeom prst="rect">
            <a:avLst/>
          </a:prstGeom>
          <a:noFill/>
        </p:spPr>
      </p:pic>
      <p:pic>
        <p:nvPicPr>
          <p:cNvPr id="2053" name="Picture 5" descr="C:\Users\User\Desktop\ветераны\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66409">
            <a:off x="666905" y="2271794"/>
            <a:ext cx="1998207" cy="2837880"/>
          </a:xfrm>
          <a:prstGeom prst="rect">
            <a:avLst/>
          </a:prstGeom>
          <a:noFill/>
        </p:spPr>
      </p:pic>
      <p:pic>
        <p:nvPicPr>
          <p:cNvPr id="2054" name="Picture 6" descr="C:\Users\User\Desktop\ветераны\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409516" y="3448484"/>
            <a:ext cx="2078085" cy="2801117"/>
          </a:xfrm>
          <a:prstGeom prst="rect">
            <a:avLst/>
          </a:prstGeom>
          <a:noFill/>
        </p:spPr>
      </p:pic>
      <p:pic>
        <p:nvPicPr>
          <p:cNvPr id="2056" name="Picture 8" descr="C:\Users\User\Desktop\ветераны\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679674">
            <a:off x="6081965" y="2273604"/>
            <a:ext cx="2031492" cy="2907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Интернет-источники иллюстраций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http://cs620530.vk.me/v620530289/3db2/Nz7du5e_NEs.jpg</a:t>
            </a:r>
            <a:r>
              <a:rPr lang="ru-RU" sz="2800" dirty="0" smtClean="0"/>
              <a:t> гвоздики, ленточка, орден </a:t>
            </a:r>
          </a:p>
          <a:p>
            <a:r>
              <a:rPr lang="en-US" sz="2800" dirty="0" smtClean="0">
                <a:hlinkClick r:id="rId3"/>
              </a:rPr>
              <a:t>http://altfast.ru/uploads/posts/2010-05/thumbs/1272966653_9may_buster-8.jpg</a:t>
            </a:r>
            <a:r>
              <a:rPr lang="ru-RU" sz="2800" dirty="0" smtClean="0"/>
              <a:t> ленточка</a:t>
            </a:r>
          </a:p>
          <a:p>
            <a:r>
              <a:rPr lang="en-US" sz="2800" dirty="0" smtClean="0">
                <a:hlinkClick r:id="rId4"/>
              </a:rPr>
              <a:t>http://djyimg.com/i6/1005072025481853.jpg</a:t>
            </a:r>
            <a:r>
              <a:rPr lang="ru-RU" sz="2800" dirty="0" smtClean="0"/>
              <a:t> гвоздика, слайд 3,4</a:t>
            </a:r>
          </a:p>
          <a:p>
            <a:r>
              <a:rPr lang="en-US" sz="2800" dirty="0" smtClean="0">
                <a:hlinkClick r:id="rId5"/>
              </a:rPr>
              <a:t>http://</a:t>
            </a:r>
            <a:r>
              <a:rPr lang="ru-RU" sz="2800" dirty="0" err="1" smtClean="0">
                <a:hlinkClick r:id="rId5"/>
              </a:rPr>
              <a:t>никуша.рф</a:t>
            </a:r>
            <a:r>
              <a:rPr lang="ru-RU" sz="2800" dirty="0" smtClean="0">
                <a:hlinkClick r:id="rId5"/>
              </a:rPr>
              <a:t>/</a:t>
            </a:r>
            <a:r>
              <a:rPr lang="en-US" sz="2800" dirty="0" smtClean="0">
                <a:hlinkClick r:id="rId5"/>
              </a:rPr>
              <a:t>forum/10-33-1</a:t>
            </a:r>
            <a:r>
              <a:rPr lang="ru-RU" sz="2800" dirty="0" smtClean="0"/>
              <a:t> вечный огонь, слайд 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219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Страницы Великой Победы</vt:lpstr>
      <vt:lpstr>Слайд 2</vt:lpstr>
      <vt:lpstr>Награжден</vt:lpstr>
      <vt:lpstr>Слайд 4</vt:lpstr>
      <vt:lpstr>Интернет-источники иллюстраций: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29</cp:revision>
  <dcterms:created xsi:type="dcterms:W3CDTF">2014-07-29T09:23:38Z</dcterms:created>
  <dcterms:modified xsi:type="dcterms:W3CDTF">2015-03-10T08:30:13Z</dcterms:modified>
</cp:coreProperties>
</file>