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pptx" ContentType="application/vnd.openxmlformats-officedocument.presentationml.presentation"/>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40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01.04.2015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jpeg"/><Relationship Id="rId5" Type="http://schemas.openxmlformats.org/officeDocument/2006/relationships/image" Target="../media/image1.emf"/><Relationship Id="rId4" Type="http://schemas.openxmlformats.org/officeDocument/2006/relationships/package" Target="../embeddings/____________Microsoft_PowerPoint1.pptx"/></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package" Target="../embeddings/____________Microsoft_PowerPoint2.pptx"/></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image" Target="../media/image1.emf"/><Relationship Id="rId4" Type="http://schemas.openxmlformats.org/officeDocument/2006/relationships/package" Target="../embeddings/____________Microsoft_PowerPoint3.pptx"/></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4.vml"/><Relationship Id="rId5" Type="http://schemas.openxmlformats.org/officeDocument/2006/relationships/image" Target="../media/image1.emf"/><Relationship Id="rId4" Type="http://schemas.openxmlformats.org/officeDocument/2006/relationships/package" Target="../embeddings/____________Microsoft_PowerPoint4.ppt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extLst>
              <p:ext uri="{D42A27DB-BD31-4B8C-83A1-F6EECF244321}">
                <p14:modId xmlns:p14="http://schemas.microsoft.com/office/powerpoint/2010/main" val="3960797499"/>
              </p:ext>
            </p:extLst>
          </p:nvPr>
        </p:nvGraphicFramePr>
        <p:xfrm>
          <a:off x="1568" y="198"/>
          <a:ext cx="9144794" cy="6857802"/>
        </p:xfrm>
        <a:graphic>
          <a:graphicData uri="http://schemas.openxmlformats.org/presentationml/2006/ole">
            <mc:AlternateContent xmlns:mc="http://schemas.openxmlformats.org/markup-compatibility/2006">
              <mc:Choice xmlns:v="urn:schemas-microsoft-com:vml" Requires="v">
                <p:oleObj spid="_x0000_s3079" name="Презентация" r:id="rId4" imgW="4570297" imgH="3427408" progId="PowerPoint.Show.12">
                  <p:embed/>
                </p:oleObj>
              </mc:Choice>
              <mc:Fallback>
                <p:oleObj name="Презентация" r:id="rId4" imgW="4570297" imgH="3427408" progId="PowerPoint.Show.1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8" y="198"/>
                        <a:ext cx="9144794" cy="685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Заголовок 1"/>
          <p:cNvSpPr>
            <a:spLocks noGrp="1"/>
          </p:cNvSpPr>
          <p:nvPr>
            <p:ph type="ctrTitle"/>
          </p:nvPr>
        </p:nvSpPr>
        <p:spPr>
          <a:xfrm>
            <a:off x="755576" y="1124744"/>
            <a:ext cx="4102224" cy="2187674"/>
          </a:xfrm>
        </p:spPr>
        <p:txBody>
          <a:bodyPr>
            <a:normAutofit fontScale="90000"/>
          </a:bodyPr>
          <a:lstStyle/>
          <a:p>
            <a:r>
              <a:rPr lang="ru-RU" b="1" dirty="0" smtClean="0">
                <a:latin typeface="Times New Roman" panose="02020603050405020304" pitchFamily="18" charset="0"/>
                <a:cs typeface="Times New Roman" panose="02020603050405020304" pitchFamily="18" charset="0"/>
              </a:rPr>
              <a:t>Решетников Александр Егорович</a:t>
            </a:r>
            <a:r>
              <a:rPr lang="ru-RU" dirty="0" smtClean="0"/>
              <a:t/>
            </a:r>
            <a:br>
              <a:rPr lang="ru-RU" dirty="0" smtClean="0"/>
            </a:br>
            <a:endParaRPr lang="ru-RU" dirty="0"/>
          </a:p>
        </p:txBody>
      </p:sp>
      <p:sp>
        <p:nvSpPr>
          <p:cNvPr id="3" name="Подзаголовок 2"/>
          <p:cNvSpPr>
            <a:spLocks noGrp="1"/>
          </p:cNvSpPr>
          <p:nvPr>
            <p:ph type="subTitle" idx="1"/>
          </p:nvPr>
        </p:nvSpPr>
        <p:spPr>
          <a:xfrm>
            <a:off x="1619672" y="3861048"/>
            <a:ext cx="3888432" cy="816784"/>
          </a:xfrm>
        </p:spPr>
        <p:txBody>
          <a:bodyPr>
            <a:normAutofit fontScale="85000" lnSpcReduction="20000"/>
          </a:bodyPr>
          <a:lstStyle/>
          <a:p>
            <a:pPr algn="l"/>
            <a:r>
              <a:rPr lang="ru-RU" dirty="0" smtClean="0">
                <a:solidFill>
                  <a:schemeClr val="tx1"/>
                </a:solidFill>
              </a:rPr>
              <a:t>Родился в 1924 </a:t>
            </a:r>
            <a:r>
              <a:rPr lang="ru-RU" dirty="0">
                <a:solidFill>
                  <a:schemeClr val="tx1"/>
                </a:solidFill>
              </a:rPr>
              <a:t>г</a:t>
            </a:r>
            <a:r>
              <a:rPr lang="ru-RU" dirty="0" smtClean="0">
                <a:solidFill>
                  <a:schemeClr val="tx1"/>
                </a:solidFill>
              </a:rPr>
              <a:t>. </a:t>
            </a:r>
            <a:r>
              <a:rPr lang="ru-RU" dirty="0" smtClean="0">
                <a:solidFill>
                  <a:schemeClr val="tx1"/>
                </a:solidFill>
              </a:rPr>
              <a:t>             в  д</a:t>
            </a:r>
            <a:r>
              <a:rPr lang="ru-RU" dirty="0" smtClean="0">
                <a:solidFill>
                  <a:schemeClr val="tx1"/>
                </a:solidFill>
              </a:rPr>
              <a:t>. Быково </a:t>
            </a:r>
            <a:endParaRPr lang="ru-RU" dirty="0">
              <a:solidFill>
                <a:schemeClr val="tx1"/>
              </a:solidFill>
            </a:endParaRPr>
          </a:p>
        </p:txBody>
      </p:sp>
      <p:pic>
        <p:nvPicPr>
          <p:cNvPr id="3077" name="Picture 5" descr="E:\Ветераны\Решетников Александр Егорович\Решетников А.Е..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76056" y="404664"/>
            <a:ext cx="3508248" cy="49438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0" y="198"/>
          <a:ext cx="9144794" cy="6857802"/>
        </p:xfrm>
        <a:graphic>
          <a:graphicData uri="http://schemas.openxmlformats.org/presentationml/2006/ole">
            <mc:AlternateContent xmlns:mc="http://schemas.openxmlformats.org/markup-compatibility/2006">
              <mc:Choice xmlns:v="urn:schemas-microsoft-com:vml" Requires="v">
                <p:oleObj spid="_x0000_s1030" name="Презентация" r:id="rId4" imgW="4570297" imgH="3427408" progId="PowerPoint.Show.12">
                  <p:embed/>
                </p:oleObj>
              </mc:Choice>
              <mc:Fallback>
                <p:oleObj name="Презентация" r:id="rId4" imgW="4570297" imgH="3427408" progId="PowerPoint.Show.12">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98"/>
                        <a:ext cx="9144794" cy="685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Подзаголовок 2"/>
          <p:cNvSpPr>
            <a:spLocks noGrp="1"/>
          </p:cNvSpPr>
          <p:nvPr>
            <p:ph type="subTitle" idx="1"/>
          </p:nvPr>
        </p:nvSpPr>
        <p:spPr>
          <a:xfrm>
            <a:off x="1763688" y="980728"/>
            <a:ext cx="6840760" cy="4032448"/>
          </a:xfrm>
        </p:spPr>
        <p:txBody>
          <a:bodyPr>
            <a:normAutofit/>
          </a:bodyPr>
          <a:lstStyle/>
          <a:p>
            <a:pPr algn="just"/>
            <a:r>
              <a:rPr lang="ru-RU" dirty="0" smtClean="0">
                <a:solidFill>
                  <a:schemeClr val="tx1"/>
                </a:solidFill>
                <a:latin typeface="Times New Roman" panose="02020603050405020304" pitchFamily="18" charset="0"/>
                <a:cs typeface="Times New Roman" panose="02020603050405020304" pitchFamily="18" charset="0"/>
              </a:rPr>
              <a:t>Воевал на Ленинградском фронте, участвовал во многих сражениях: при освобождении Риги, Тарту, Пскова. Принимал участие в форсировании Северной Двины. Перенес одно легкое и одно тяжелое ранение. </a:t>
            </a:r>
            <a:endParaRPr lang="ru-RU"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0" y="198"/>
          <a:ext cx="9144794" cy="6857802"/>
        </p:xfrm>
        <a:graphic>
          <a:graphicData uri="http://schemas.openxmlformats.org/presentationml/2006/ole">
            <mc:AlternateContent xmlns:mc="http://schemas.openxmlformats.org/markup-compatibility/2006">
              <mc:Choice xmlns:v="urn:schemas-microsoft-com:vml" Requires="v">
                <p:oleObj spid="_x0000_s2054" name="Презентация" r:id="rId4" imgW="4570297" imgH="3427408" progId="PowerPoint.Show.12">
                  <p:embed/>
                </p:oleObj>
              </mc:Choice>
              <mc:Fallback>
                <p:oleObj name="Презентация" r:id="rId4" imgW="4570297" imgH="3427408" progId="PowerPoint.Show.1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98"/>
                        <a:ext cx="9144794" cy="685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Подзаголовок 2"/>
          <p:cNvSpPr>
            <a:spLocks noGrp="1"/>
          </p:cNvSpPr>
          <p:nvPr>
            <p:ph type="subTitle" idx="1"/>
          </p:nvPr>
        </p:nvSpPr>
        <p:spPr>
          <a:xfrm>
            <a:off x="1907704" y="908720"/>
            <a:ext cx="6400800" cy="4320480"/>
          </a:xfrm>
        </p:spPr>
        <p:txBody>
          <a:bodyPr>
            <a:normAutofit fontScale="92500" lnSpcReduction="20000"/>
          </a:bodyPr>
          <a:lstStyle/>
          <a:p>
            <a:pPr algn="just"/>
            <a:r>
              <a:rPr lang="ru-RU" sz="3500" dirty="0" smtClean="0">
                <a:solidFill>
                  <a:schemeClr val="tx1"/>
                </a:solidFill>
                <a:latin typeface="Times New Roman" panose="02020603050405020304" pitchFamily="18" charset="0"/>
                <a:cs typeface="Times New Roman" panose="02020603050405020304" pitchFamily="18" charset="0"/>
              </a:rPr>
              <a:t>С фронта вернулся 30 декабря 1945 года. Был награжден девятью медалями ордена Великой Отечественной войны, медалью «За отвагу» за оборону Ленинграда, за победу над Германией (25 лет, 40 лет, 60 лет), медалями за доблестный труд, Орденом Отечественной войны 1 степени. </a:t>
            </a: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nvGraphicFramePr>
        <p:xfrm>
          <a:off x="0" y="198"/>
          <a:ext cx="9144794" cy="6857802"/>
        </p:xfrm>
        <a:graphic>
          <a:graphicData uri="http://schemas.openxmlformats.org/presentationml/2006/ole">
            <mc:AlternateContent xmlns:mc="http://schemas.openxmlformats.org/markup-compatibility/2006">
              <mc:Choice xmlns:v="urn:schemas-microsoft-com:vml" Requires="v">
                <p:oleObj spid="_x0000_s4102" name="Презентация" r:id="rId4" imgW="4570297" imgH="3427408" progId="PowerPoint.Show.12">
                  <p:embed/>
                </p:oleObj>
              </mc:Choice>
              <mc:Fallback>
                <p:oleObj name="Презентация" r:id="rId4" imgW="4570297" imgH="3427408" progId="PowerPoint.Show.1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98"/>
                        <a:ext cx="9144794" cy="685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Подзаголовок 2"/>
          <p:cNvSpPr>
            <a:spLocks noGrp="1"/>
          </p:cNvSpPr>
          <p:nvPr>
            <p:ph type="subTitle" idx="1"/>
          </p:nvPr>
        </p:nvSpPr>
        <p:spPr>
          <a:xfrm>
            <a:off x="1547664" y="1268760"/>
            <a:ext cx="7128792" cy="3816424"/>
          </a:xfrm>
        </p:spPr>
        <p:txBody>
          <a:bodyPr>
            <a:normAutofit/>
          </a:bodyPr>
          <a:lstStyle/>
          <a:p>
            <a:pPr algn="just"/>
            <a:r>
              <a:rPr lang="ru-RU" dirty="0" smtClean="0">
                <a:solidFill>
                  <a:schemeClr val="tx1"/>
                </a:solidFill>
                <a:latin typeface="Times New Roman" panose="02020603050405020304" pitchFamily="18" charset="0"/>
                <a:cs typeface="Times New Roman" panose="02020603050405020304" pitchFamily="18" charset="0"/>
              </a:rPr>
              <a:t>После войны работал в колхозе «Родина»,  начальником комплексной бригады и инженером по технике безопасности, выработав стаж трудовой деятельности в 45 лет.</a:t>
            </a:r>
            <a:endParaRPr lang="ru-RU"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121</Words>
  <Application>Microsoft Office PowerPoint</Application>
  <PresentationFormat>Экран (4:3)</PresentationFormat>
  <Paragraphs>5</Paragraphs>
  <Slides>4</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4</vt:i4>
      </vt:variant>
    </vt:vector>
  </HeadingPairs>
  <TitlesOfParts>
    <vt:vector size="6" baseType="lpstr">
      <vt:lpstr>Тема Office</vt:lpstr>
      <vt:lpstr>Презентация</vt:lpstr>
      <vt:lpstr>Решетников Александр Егорович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Решетников Александр Егорович </dc:title>
  <dc:creator>Городилов Александр</dc:creator>
  <cp:lastModifiedBy>Учитель</cp:lastModifiedBy>
  <cp:revision>5</cp:revision>
  <dcterms:created xsi:type="dcterms:W3CDTF">2015-02-25T13:16:47Z</dcterms:created>
  <dcterms:modified xsi:type="dcterms:W3CDTF">2015-04-01T03:57:57Z</dcterms:modified>
</cp:coreProperties>
</file>