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5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2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4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7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9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9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9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5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62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2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um\Desktop\9 ма\День П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5288340"/>
            <a:ext cx="54318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Быков Григорий Федотович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25 января 1918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64" y="471325"/>
            <a:ext cx="3078798" cy="45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58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um\Desktop\9 ма\День П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854428"/>
            <a:ext cx="61926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Быков Григорий Фёдорович родился 25 января 1918 года в селе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Тыгиш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Его родители: Быков  Федот Прокопьевич и Дарья Митрофановна.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1926- 1927 годах началась коллективизация, и семья Григория Федотовича одной из первых вступила в колхоз, принеся личное оборудование  и скот.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1925- 1932 года Григорий учился в школе: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Тыгише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- 4 класса, 5-ый класс в Богдановиче, 6-ой в Камышлове, и 7-ой вновь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Тыгише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После окончания школы поступил в ФЗУ г. Сухого Лога на электрика, а затем в Свердловском техникуме связи. До призыва в армию работал на цементном заводе в г. Сухом Логу, а потом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Белейской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МТС.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1939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году ушёл в армию из МТС. </a:t>
            </a:r>
          </a:p>
          <a:p>
            <a:endParaRPr lang="ru-RU" sz="2000" b="1" dirty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um\Desktop\9 ма\День П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0"/>
            <a:ext cx="9176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2" y="47667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8883" y="799837"/>
            <a:ext cx="62543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1942 году был призван на фронт.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Война застала его в армии на Даль ном Востоке. В 1943 году призвали на Ленинградский фронт, служил в гвардии сержантом, командовал взводом управления разведки, командир отделения разведки в артиллерии. Он участвовал во множестве боевых действиях с 1943- 1945 года.  Григорий Федотович вспоминает один случай: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«Наша разведывательная группа устроилась на сосне, сосна росла на кромке леса. Установили стереотрубу, щит от 45-ки, что бы ни попали пули, если нас обнаружат и начнут стрелять. У этой сосны снизу сучьев не было. И вот в один момент нас обнаружили. Вышла самоходка и начала обстрел, первый  выстрел-снаряд разорвался перед сосной, второй выстрел - за нами, третий выстрел-перед нами, но уже близко. А я сижу и думаю, если спуститься, увидят. Я успел спрыгнуть в траншею (благо траншея была рядом с сосной) и четвёртый выстрел, снаряд попал прямо в сосну».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30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um\Desktop\9 ма\День П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2" y="47667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3280" y="1171402"/>
            <a:ext cx="64807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1945 года (во время атаки) был тяжело ранен пулеметной очередью в руку. Лежал в военно-полевом госпитале шесть месяцев. После госпиталя был переведён в отдельный стационарный радиомаяк. Работал радиотехником до 1946 года. В этом же году демобилизовался и женился.  Домой приехал с женой Антониной Ивановной, уроженкой Ленинградской области.  В 1958 году после реорганизации МТС был переведён  в колхоз «Уральский рабочий» (теперь «Родина») на должность  заместителя  председателя, потом бригадира  и механика.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1978 году вышел на пенсию. За всё время работы в МТС (а это 15 лет) 5 лет работал в колхозе председателем профкома без всякой оплаты. </a:t>
            </a:r>
          </a:p>
          <a:p>
            <a:pPr algn="ctr"/>
            <a:endParaRPr lang="ru-RU" sz="2000" dirty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8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Documents and Settings\Учитель\Рабочий стол\ветераны\Быков Григорий Ф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t="3426" r="7647" b="6253"/>
          <a:stretch/>
        </p:blipFill>
        <p:spPr bwMode="auto">
          <a:xfrm>
            <a:off x="4016188" y="412376"/>
            <a:ext cx="2583579" cy="399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47971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Быков Григорий Федотович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 периода ВОВ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89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423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houm</dc:creator>
  <cp:lastModifiedBy>Учитель</cp:lastModifiedBy>
  <cp:revision>4</cp:revision>
  <dcterms:created xsi:type="dcterms:W3CDTF">2015-02-23T15:25:08Z</dcterms:created>
  <dcterms:modified xsi:type="dcterms:W3CDTF">2015-03-13T08:02:09Z</dcterms:modified>
</cp:coreProperties>
</file>