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257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32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841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976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99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28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10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294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599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656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622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22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um\Desktop\9 ма\День П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5288340"/>
            <a:ext cx="54318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60000"/>
                </a:solidFill>
                <a:latin typeface="Times New Roman" pitchFamily="18" charset="0"/>
                <a:cs typeface="Times New Roman" pitchFamily="18" charset="0"/>
              </a:rPr>
              <a:t>Быков Григорий Федотович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родился 25 января 1918</a:t>
            </a:r>
            <a:endParaRPr lang="ru-RU" sz="32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solidFill>
                <a:srgbClr val="76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164" y="471325"/>
            <a:ext cx="3078798" cy="45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2583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um\Desktop\9 ма\День П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1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99792" y="854428"/>
            <a:ext cx="61926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Быков Григорий Фёдорович родился 25 января 1918 года в селе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Тыгиш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Его родители: Быков  Федот Прокопьевич и Дарья Митрофановна.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1926- 1927 годах началась коллективизация, и семья Григория Федотовича одной из первых вступила в колхоз, принеся личное оборудование  и скот.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 1925- 1932 года Григорий учился в школе: в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Тыгише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- 4 класса, 5-ый класс в Богдановиче, 6-ой в Камышлове, и 7-ой вновь в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Тыгише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После окончания школы поступил в ФЗУ г. Сухого Лога на электрика, а затем в Свердловском техникуме связи. До призыва в армию работал на цементном заводе в г. Сухом Логу, а потом в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Белейской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МТС.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1939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году ушёл в армию из МТС. </a:t>
            </a:r>
          </a:p>
          <a:p>
            <a:endParaRPr lang="ru-RU" sz="2000" b="1" dirty="0">
              <a:solidFill>
                <a:srgbClr val="76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037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um\Desktop\9 ма\День П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" y="0"/>
            <a:ext cx="91760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59832" y="476672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18883" y="799837"/>
            <a:ext cx="625431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1942 году был призван на фронт.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Война застала его в армии на Даль ном Востоке. В 1943 году призвали на Ленинградский фронт, служил в гвардии сержантом, командовал взводом управления разведки, командир отделения разведки в артиллерии. Он участвовал во множестве боевых действиях с 1943- 1945 года.  Григорий Федотович вспоминает один случай: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«Наша разведывательная группа устроилась на сосне, сосна росла на кромке леса. Установили стереотрубу, щит от 45-ки, что бы ни попали пули, если нас обнаружат и начнут стрелять. У этой сосны снизу сучьев не было. И вот в один момент нас обнаружили. Вышла самоходка и начала обстрел, первый  выстрел-снаряд разорвался перед сосной, второй выстрел - за нами, третий выстрел-перед нами, но уже близко. А я сижу и думаю, если спуститься, увидят. Я успел спрыгнуть в траншею (благо траншея была рядом с сосной) и четвёртый выстрел, снаряд попал прямо в сосну».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6309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um\Desktop\9 ма\День П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59832" y="476672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63280" y="1171402"/>
            <a:ext cx="648072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1945 года (во время атаки) был тяжело ранен пулеметной очередью в руку. Лежал в военно-полевом госпитале шесть месяцев. После госпиталя был переведён в отдельный стационарный радиомаяк. Работал радиотехником до 1946 года. В этом же году демобилизовался и женился.  Домой приехал с женой Антониной Ивановной, уроженкой Ленинградской области.  В 1958 году после реорганизации МТС был переведён  в колхоз «Уральский рабочий» (теперь «Родина») на должность  заместителя  председателя, потом бригадира  и механика.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1978 году вышел на пенсию. За всё время работы в МТС (а это 15 лет) 5 лет работал в колхозе председателем профкома без всякой оплаты. </a:t>
            </a:r>
          </a:p>
          <a:p>
            <a:pPr algn="ctr"/>
            <a:endParaRPr lang="ru-RU" sz="2000" dirty="0">
              <a:solidFill>
                <a:srgbClr val="76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582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Documents and Settings\Учитель\Рабочий стол\ветераны\Быков Григорий Ф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6" t="3426" r="7647" b="6253"/>
          <a:stretch/>
        </p:blipFill>
        <p:spPr bwMode="auto">
          <a:xfrm>
            <a:off x="4016188" y="412376"/>
            <a:ext cx="2583579" cy="399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47864" y="479715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760000"/>
                </a:solidFill>
                <a:latin typeface="Times New Roman" pitchFamily="18" charset="0"/>
                <a:cs typeface="Times New Roman" pitchFamily="18" charset="0"/>
              </a:rPr>
              <a:t>Быков Григорий Федотович</a:t>
            </a:r>
          </a:p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ото периода ВОВ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76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1892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423</Words>
  <Application>Microsoft Office PowerPoint</Application>
  <PresentationFormat>Экран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houm</dc:creator>
  <cp:lastModifiedBy>Учитель</cp:lastModifiedBy>
  <cp:revision>4</cp:revision>
  <dcterms:created xsi:type="dcterms:W3CDTF">2015-02-23T15:25:08Z</dcterms:created>
  <dcterms:modified xsi:type="dcterms:W3CDTF">2015-03-13T08:02:09Z</dcterms:modified>
</cp:coreProperties>
</file>