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81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43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69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35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53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1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83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27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59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8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AECCA-EE19-4FA4-8FA7-7B74F45296DD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0D2B0-2AD8-40E1-A916-39198FE449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:\Ветераны от класса\Заложных Павел Никонорович\Павел Никанорович 198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234" y="476672"/>
            <a:ext cx="4183388" cy="395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923928" y="467231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Заложных Павел Никанорович</a:t>
            </a:r>
            <a:endParaRPr lang="ru-RU" sz="3200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(16.03.1918 – 6.03.2003)</a:t>
            </a:r>
            <a:endParaRPr lang="ru-RU" sz="3200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60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987824" y="332656"/>
            <a:ext cx="58326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Павел Никанорович </a:t>
            </a:r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родился в деревне Щипачи</a:t>
            </a:r>
            <a:r>
              <a:rPr lang="ru-RU" sz="20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(родина поэта Степана Щипачёва), Володинского сельского совета, Богдановичского района</a:t>
            </a:r>
            <a:r>
              <a:rPr lang="ru-RU" sz="20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Когда для страны настали тяжёлые военные дни, Павел Никанорович был призван на действительную военную службу, Камышловским военным комиссариатом, в июле 1941 года.</a:t>
            </a:r>
          </a:p>
          <a:p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Служил в разведывательно-диверсионном батальоне, в звании ефрейтора</a:t>
            </a:r>
            <a:r>
              <a:rPr lang="ru-RU" sz="20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После успешной подготовки, батальон был направлен на Украинский фронт, который вёл бои на территории Украины. Прошли с боями Луганск, Макеевка, Горловка, освобождали Киев и Белую Церковь.</a:t>
            </a:r>
          </a:p>
          <a:p>
            <a:r>
              <a:rPr lang="ru-RU" sz="20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Освободив Украину от фашистов, продвигались с боями на Запад. Прошли Варшаву, вошли в Берлин,  и довелось ему побывать у подножия Бранденбургских ворот. </a:t>
            </a:r>
          </a:p>
        </p:txBody>
      </p:sp>
    </p:spTree>
    <p:extLst>
      <p:ext uri="{BB962C8B-B14F-4D97-AF65-F5344CB8AC3E}">
        <p14:creationId xmlns:p14="http://schemas.microsoft.com/office/powerpoint/2010/main" val="359075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843808" y="1052736"/>
            <a:ext cx="583264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Павел Никанорович был награждён</a:t>
            </a:r>
            <a:r>
              <a:rPr lang="ru-RU" sz="2400" b="1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b="1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Орденом «Отечественной войны </a:t>
            </a:r>
            <a:r>
              <a:rPr lang="en-US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 степени»,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Медалью Жукова,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Медалью «За освобождение Кенигсберга»,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Медалью «За взятие Берлина»,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Медалью «За Победу над Германией»,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Медалью «За боевые заслуги»,</a:t>
            </a:r>
          </a:p>
          <a:p>
            <a:pPr lvl="0"/>
            <a:r>
              <a:rPr lang="ru-RU" sz="24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А так же юбилейными медалями и почётным знаком «Фронтовик</a:t>
            </a:r>
            <a:r>
              <a:rPr lang="ru-RU" sz="24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solidFill>
                <a:srgbClr val="700000"/>
              </a:solidFill>
            </a:endParaRPr>
          </a:p>
          <a:p>
            <a:endParaRPr lang="ru-RU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608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173</Words>
  <Application>Microsoft Office PowerPoint</Application>
  <PresentationFormat>Экран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houm</dc:creator>
  <cp:lastModifiedBy>houm</cp:lastModifiedBy>
  <cp:revision>2</cp:revision>
  <dcterms:created xsi:type="dcterms:W3CDTF">2015-02-23T14:52:29Z</dcterms:created>
  <dcterms:modified xsi:type="dcterms:W3CDTF">2015-02-23T15:03:51Z</dcterms:modified>
</cp:coreProperties>
</file>