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4" r:id="rId6"/>
    <p:sldId id="263" r:id="rId7"/>
    <p:sldId id="265" r:id="rId8"/>
    <p:sldId id="25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6680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41739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732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306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6558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287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31284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952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679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715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9413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42C59-0206-4C83-8620-5AD0ED51D54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30BC6-33C1-4DA6-963E-A8B81AE7A6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698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yandex.ru/images?uinfo=sw-1366-sh-768-ww-1349-wh-664-pd-1-wp-16x9_1366x768-lt-1039" TargetMode="External"/><Relationship Id="rId2" Type="http://schemas.openxmlformats.org/officeDocument/2006/relationships/hyperlink" Target="http://www.youtube.com/watch?v=9m6RMdnKWO4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1472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Дёмин Александр Игнатьевич</a:t>
            </a:r>
            <a:endParaRPr lang="ru-RU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Школа\Desktop\Бесмертный полк\1 0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071934" y="1142984"/>
            <a:ext cx="3071834" cy="45944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7133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86116" y="1600200"/>
            <a:ext cx="5400684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Дёмин Александр Игнатьевич, 1918 года рождения, уроженец  села </a:t>
            </a:r>
            <a:r>
              <a:rPr lang="ru-RU" dirty="0" err="1" smtClean="0"/>
              <a:t>Тыгиш</a:t>
            </a:r>
            <a:r>
              <a:rPr lang="ru-RU" dirty="0" smtClean="0"/>
              <a:t>, потомственный крестьянин, хлебороб, землепашец.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5280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4612" y="500042"/>
            <a:ext cx="6143668" cy="542928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В 19 лет был призван на срочную службу в армию и отправлен на Дальний Восток, а в 1941 переправлен на Западный фронт. </a:t>
            </a:r>
          </a:p>
          <a:p>
            <a:pPr algn="just">
              <a:buNone/>
            </a:pPr>
            <a:r>
              <a:rPr lang="ru-RU" dirty="0" smtClean="0"/>
              <a:t>   Он прошёл всю войну от начала до конца, был трижды ранен и трижды контужен. </a:t>
            </a:r>
          </a:p>
          <a:p>
            <a:pPr algn="just">
              <a:buNone/>
            </a:pPr>
            <a:r>
              <a:rPr lang="ru-RU" dirty="0" smtClean="0"/>
              <a:t>    Воевал на танке, затем на «полуторке» перевозил раненных, подвозил снаряды, ходил в бой с пехотой, вмерзая в болото. </a:t>
            </a:r>
          </a:p>
          <a:p>
            <a:pPr algn="just">
              <a:buNone/>
            </a:pPr>
            <a:r>
              <a:rPr lang="ru-RU" dirty="0" smtClean="0"/>
              <a:t>   После ранения в плечо разрывной пулей в августе 1946 года Александр Игнатьевич в звании старшего сержанта вернулся в родной дом.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1802" y="1600200"/>
            <a:ext cx="5614998" cy="4525963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       За отличие в боях был награждён медалями «За отвагу», «За боевые заслуги», «За взятие Севастополя» и многими юбилейными медалями.</a:t>
            </a:r>
          </a:p>
          <a:p>
            <a:pPr algn="just">
              <a:buNone/>
            </a:pPr>
            <a:r>
              <a:rPr lang="ru-RU" dirty="0" smtClean="0"/>
              <a:t>        После войны за доблестный труд Александр Игнатьевич  был награждён орденом Ленина и медалью «За освоение целины». К сожалению, все его награды были похищены, так как хранились открыто в доме.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88" y="1600200"/>
            <a:ext cx="5829312" cy="4525963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Со временем старые раны войны стали всё чаще напоминать о себе</a:t>
            </a:r>
          </a:p>
          <a:p>
            <a:pPr algn="just">
              <a:buNone/>
            </a:pPr>
            <a:r>
              <a:rPr lang="ru-RU" dirty="0" smtClean="0"/>
              <a:t>      В 1977 году его не стало. Александру Игнатьевичу было 59 лет.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1600200"/>
            <a:ext cx="554356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Раиса Александровна </a:t>
            </a:r>
            <a:r>
              <a:rPr lang="ru-RU" dirty="0" err="1" smtClean="0"/>
              <a:t>Пермикина</a:t>
            </a:r>
            <a:r>
              <a:rPr lang="ru-RU" dirty="0" smtClean="0"/>
              <a:t>, дочь Александра Игнатьевича, жительница села </a:t>
            </a:r>
            <a:r>
              <a:rPr lang="ru-RU" dirty="0" err="1" smtClean="0"/>
              <a:t>Тыгиш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(Материал взят из газеты «Народное слово» от 18.02.2014 года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548680"/>
            <a:ext cx="5612160" cy="1470025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571480"/>
            <a:ext cx="5464696" cy="5143536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ru-RU" sz="2400" dirty="0" smtClean="0">
                <a:solidFill>
                  <a:prstClr val="black"/>
                </a:solidFill>
              </a:rPr>
              <a:t>Вы можете использовать данное оформление для создания своих презентаций, о в своей презентации вы должны указать  источник шаблона:</a:t>
            </a:r>
          </a:p>
          <a:p>
            <a:pPr lvl="0" algn="just"/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 err="1" smtClean="0">
                <a:solidFill>
                  <a:prstClr val="black"/>
                </a:solidFill>
              </a:rPr>
              <a:t>Иксанова</a:t>
            </a:r>
            <a:r>
              <a:rPr lang="ru-RU" sz="2400" dirty="0" smtClean="0">
                <a:solidFill>
                  <a:prstClr val="black"/>
                </a:solidFill>
              </a:rPr>
              <a:t> Наталья Константиновна, учитель начальных классов, </a:t>
            </a:r>
            <a:r>
              <a:rPr lang="ru-RU" sz="2400" dirty="0" err="1" smtClean="0">
                <a:solidFill>
                  <a:prstClr val="black"/>
                </a:solidFill>
              </a:rPr>
              <a:t>МКОУ-Тыгишская</a:t>
            </a:r>
            <a:r>
              <a:rPr lang="ru-RU" sz="2400" dirty="0" smtClean="0">
                <a:solidFill>
                  <a:prstClr val="black"/>
                </a:solidFill>
              </a:rPr>
              <a:t> СОШ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prstClr val="black"/>
              </a:solidFill>
              <a:hlinkClick r:id="rId2"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hlinkClick r:id="rId2"/>
              </a:rPr>
              <a:t>http</a:t>
            </a:r>
            <a:r>
              <a:rPr lang="en-US" sz="2400" dirty="0">
                <a:solidFill>
                  <a:prstClr val="black"/>
                </a:solidFill>
                <a:hlinkClick r:id="rId2"/>
              </a:rPr>
              <a:t>://www.youtube.com/watch?v=9m6RMdnKWO4</a:t>
            </a:r>
            <a:endParaRPr lang="ru-RU" sz="2400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hlinkClick r:id="rId3"/>
              </a:rPr>
              <a:t>http://yandex.ru/images?uinfo=sw-1366-sh-768-ww-1349-wh-664-pd-1-wp-16x9_1366x768-lt-1039</a:t>
            </a:r>
            <a:endParaRPr lang="ru-RU" sz="2400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http://orbitnetwork.ru/foto/interesnye-kartinki/36455-kartinki-ko-dnyu-pobedy-9-maya.html</a:t>
            </a:r>
            <a:endParaRPr lang="ru-RU" sz="24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039995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265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Дёмин Александр Игнатьевич</vt:lpstr>
      <vt:lpstr>Слайд 3</vt:lpstr>
      <vt:lpstr>Слайд 4</vt:lpstr>
      <vt:lpstr>Слайд 5</vt:lpstr>
      <vt:lpstr>Слайд 6</vt:lpstr>
      <vt:lpstr>Слайд 7</vt:lpstr>
      <vt:lpstr>Источники: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Учитель</cp:lastModifiedBy>
  <cp:revision>9</cp:revision>
  <dcterms:created xsi:type="dcterms:W3CDTF">2015-02-28T06:37:56Z</dcterms:created>
  <dcterms:modified xsi:type="dcterms:W3CDTF">2015-03-04T07:24:35Z</dcterms:modified>
</cp:coreProperties>
</file>