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F3E91-FEE2-4C64-9334-8E523CC6F383}" type="datetimeFigureOut">
              <a:rPr lang="ru-RU" smtClean="0"/>
              <a:t>09.10.2014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19E37-B85B-46E1-8E5A-E679C8244C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Изложение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928670"/>
            <a:ext cx="7929618" cy="5286412"/>
          </a:xfrm>
        </p:spPr>
        <p:txBody>
          <a:bodyPr>
            <a:normAutofit fontScale="92500" lnSpcReduction="10000"/>
          </a:bodyPr>
          <a:lstStyle/>
          <a:p>
            <a:r>
              <a:rPr lang="ru-RU" sz="2800" i="1" dirty="0">
                <a:solidFill>
                  <a:srgbClr val="002060"/>
                </a:solidFill>
              </a:rPr>
              <a:t>Прочитайте текст. Озаглавьте. </a:t>
            </a:r>
          </a:p>
          <a:p>
            <a:pPr algn="just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Солнце скрыто за тучами. Идёт мелкий моросящий дождь. Косяк журавлей пролетает над лесом. Порывистый ветер срывает  с деревьев последние листочки. Только ели да сосны радуются своему зелёному наряду.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i="1" dirty="0">
                <a:solidFill>
                  <a:srgbClr val="002060"/>
                </a:solidFill>
              </a:rPr>
              <a:t>Ответьте на вопросы: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Где находится солнце?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Какой идёт дождь?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Что делает ветер?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Как ведут себя сосны?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Изложение.</a:t>
            </a:r>
            <a:br>
              <a:rPr lang="ru-RU" dirty="0" smtClean="0"/>
            </a:br>
            <a:r>
              <a:rPr lang="ru-RU" dirty="0" smtClean="0"/>
              <a:t>Осенний день.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929222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Солнце скрыто за тучами. Идёт мелкий моросящий дождь. Порывистый ветер срывает  с деревьев последние листочки. Только ели да сосны радуются своему зелёному наряду.</a:t>
            </a:r>
            <a:endParaRPr lang="ru-RU" sz="40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90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Изложение</vt:lpstr>
      <vt:lpstr>Изложение. Осенний день.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Изложение</dc:title>
  <dc:creator>Admin</dc:creator>
  <cp:lastModifiedBy>Admin</cp:lastModifiedBy>
  <cp:revision>1</cp:revision>
  <dcterms:created xsi:type="dcterms:W3CDTF">2014-10-09T17:17:57Z</dcterms:created>
  <dcterms:modified xsi:type="dcterms:W3CDTF">2014-10-09T17:27:38Z</dcterms:modified>
</cp:coreProperties>
</file>