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4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0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6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3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9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5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7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0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1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0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A770-BF58-48DB-A71E-B3A0EFC716A1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D18B-CF4F-467F-B09F-AA3B9A75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8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8.privet.ru/lr/0a29ed8a9dba3710a0020731ec63d2b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7640"/>
            <a:ext cx="9131990" cy="685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40060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Чтобы праздник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был веселым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правила пожарной безопасности</a:t>
            </a: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4752528" cy="248113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Составила: </a:t>
            </a:r>
          </a:p>
          <a:p>
            <a:pPr marL="0" indent="0">
              <a:buNone/>
            </a:pPr>
            <a:r>
              <a:rPr lang="ru-RU" sz="2800" b="1" dirty="0" err="1" smtClean="0">
                <a:solidFill>
                  <a:srgbClr val="0070C0"/>
                </a:solidFill>
              </a:rPr>
              <a:t>Иксанова</a:t>
            </a:r>
            <a:r>
              <a:rPr lang="ru-RU" sz="2800" b="1" dirty="0" smtClean="0">
                <a:solidFill>
                  <a:srgbClr val="0070C0"/>
                </a:solidFill>
              </a:rPr>
              <a:t> Наталья </a:t>
            </a:r>
            <a:r>
              <a:rPr lang="ru-RU" sz="2800" b="1" dirty="0" err="1" smtClean="0">
                <a:solidFill>
                  <a:srgbClr val="0070C0"/>
                </a:solidFill>
              </a:rPr>
              <a:t>Костантиновна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учитель начальных классов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МКОУ-</a:t>
            </a:r>
            <a:r>
              <a:rPr lang="ru-RU" sz="2800" b="1" dirty="0" err="1" smtClean="0">
                <a:solidFill>
                  <a:srgbClr val="0070C0"/>
                </a:solidFill>
              </a:rPr>
              <a:t>Тыгишская</a:t>
            </a:r>
            <a:r>
              <a:rPr lang="ru-RU" sz="2800" b="1" dirty="0" smtClean="0">
                <a:solidFill>
                  <a:srgbClr val="0070C0"/>
                </a:solidFill>
              </a:rPr>
              <a:t> СОШ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" b="6396"/>
          <a:stretch/>
        </p:blipFill>
        <p:spPr bwMode="auto">
          <a:xfrm>
            <a:off x="179512" y="116632"/>
            <a:ext cx="868739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5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5446387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2700" i="1" dirty="0" smtClean="0"/>
              <a:t>Решение </a:t>
            </a:r>
            <a:r>
              <a:rPr lang="ru-RU" sz="2700" i="1" dirty="0"/>
              <a:t>ситуативных задач.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Пожарная безопасность  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при </a:t>
            </a:r>
            <a:r>
              <a:rPr lang="ru-RU" sz="2700" dirty="0"/>
              <a:t>проведении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Новогодних </a:t>
            </a:r>
            <a:r>
              <a:rPr lang="ru-RU" sz="2700" dirty="0"/>
              <a:t>праздников.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200" b="1" dirty="0"/>
              <a:t>Цели: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закрепить </a:t>
            </a:r>
            <a:r>
              <a:rPr lang="ru-RU" sz="3200" dirty="0"/>
              <a:t>с учащимися правила пожарной безопасности, электробезопасности и др. дома, в быту при проведении новогоднего праздника и каникул, научить детей видеть и прогнозировать небезопасные ситуации.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34" name="Picture 10" descr="http://hq-wallpapers.ru/wallpapers/5/hq-wallpapers_ru_holidays_23393_128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16632"/>
            <a:ext cx="3538175" cy="28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Правила установки ёлки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73525" cy="58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r="44295"/>
          <a:stretch/>
        </p:blipFill>
        <p:spPr bwMode="auto">
          <a:xfrm>
            <a:off x="4171425" y="908720"/>
            <a:ext cx="4709226" cy="582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51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Электробезопасность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32448" cy="53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t="4941" r="20861"/>
          <a:stretch/>
        </p:blipFill>
        <p:spPr bwMode="auto">
          <a:xfrm>
            <a:off x="4531452" y="1340768"/>
            <a:ext cx="443303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4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7484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Электробезопасность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63890"/>
            <a:ext cx="6696744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подключать в сеть одновременно несколько электроприборов </a:t>
            </a:r>
          </a:p>
          <a:p>
            <a:r>
              <a:rPr lang="ru-RU" sz="2400" dirty="0" smtClean="0"/>
              <a:t>не использовать одновременно несколько электрических удлинителей</a:t>
            </a:r>
          </a:p>
          <a:p>
            <a:r>
              <a:rPr lang="ru-RU" sz="2400" dirty="0" smtClean="0"/>
              <a:t>не пользоваться неисправными и нестандартными </a:t>
            </a:r>
            <a:r>
              <a:rPr lang="ru-RU" sz="2400" dirty="0" err="1" smtClean="0"/>
              <a:t>электрогирляндами</a:t>
            </a:r>
            <a:endParaRPr lang="ru-RU" sz="2400" dirty="0" smtClean="0"/>
          </a:p>
          <a:p>
            <a:r>
              <a:rPr lang="ru-RU" sz="2400" dirty="0" smtClean="0"/>
              <a:t>включать электроприборы только при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помощи штепсельных соединений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58" y="138195"/>
            <a:ext cx="2328858" cy="248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53388"/>
            <a:ext cx="240026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664296" cy="324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3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41752"/>
            <a:ext cx="4761625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загорелась</a:t>
            </a:r>
            <a:br>
              <a:rPr lang="ru-RU" sz="2800" dirty="0" smtClean="0"/>
            </a:br>
            <a:r>
              <a:rPr lang="ru-RU" sz="2800" dirty="0" smtClean="0"/>
              <a:t> новогодняя елка?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3"/>
            <a:ext cx="5976664" cy="252028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Вызовите пожарную охрану 01.</a:t>
            </a:r>
          </a:p>
          <a:p>
            <a:pPr marL="0" indent="0">
              <a:buNone/>
            </a:pPr>
            <a:r>
              <a:rPr lang="ru-RU" sz="2800" dirty="0" smtClean="0"/>
              <a:t>Выведите детей и престарелых </a:t>
            </a:r>
          </a:p>
          <a:p>
            <a:pPr marL="0" indent="0">
              <a:buNone/>
            </a:pPr>
            <a:r>
              <a:rPr lang="ru-RU" sz="2800" dirty="0" smtClean="0"/>
              <a:t>из помещения в безопасное </a:t>
            </a:r>
            <a:r>
              <a:rPr lang="ru-RU" sz="2800" dirty="0" smtClean="0"/>
              <a:t>место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Обесточьте электрическую </a:t>
            </a:r>
            <a:r>
              <a:rPr lang="ru-RU" sz="2800" dirty="0" smtClean="0"/>
              <a:t>гирлянду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/>
          <a:stretch/>
        </p:blipFill>
        <p:spPr bwMode="auto">
          <a:xfrm>
            <a:off x="3431170" y="3877972"/>
            <a:ext cx="2488420" cy="296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1519" y="3645024"/>
            <a:ext cx="3456385" cy="242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1"/>
            <a:ext cx="2746591" cy="376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93" y="4626562"/>
            <a:ext cx="2883750" cy="202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9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472759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Какой же праздник без фейерверков?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452142"/>
            <a:ext cx="2808312" cy="3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http://school51.centerstart.ru/sites/default/files/u33/img739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2037"/>
            <a:ext cx="328132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4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im2.asset.yvimg.kz/userimages/panaceia/6HkXiQBKp9GGntelJhu0NFw97dOF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0"/>
            <a:ext cx="9143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Правилах использования пиротехнических изделий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Покупайте пиротехнические изделия только в специальных отделах магазинов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Не покупайте просроченные пиротехнические изделия. Смотрите на дату изготовления петард.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Обязательно внимательно изучите инструкцию, 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Не используйте петарды с коротким запалом во избежание взрыва пиротехнического изделия в руках.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Если не сработала петарда, поставленная в снег, то ни в коем случае не подходите к ней проверить, не трогайте ее руками во избежание травматизма.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82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4" y="3717032"/>
            <a:ext cx="2789609" cy="305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49941"/>
            <a:ext cx="24669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970784" cy="864096"/>
          </a:xfrm>
        </p:spPr>
        <p:txBody>
          <a:bodyPr/>
          <a:lstStyle/>
          <a:p>
            <a:r>
              <a:rPr lang="ru-RU" dirty="0" smtClean="0"/>
              <a:t>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54866"/>
            <a:ext cx="6419056" cy="28621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пугать прохожих на улицах, т. к. это классифицируется как хулиганство, и могут привлечь к уголовной ответственности и штрафу</a:t>
            </a:r>
          </a:p>
          <a:p>
            <a:r>
              <a:rPr lang="ru-RU" sz="2400" dirty="0" smtClean="0"/>
              <a:t>продавать пиротехнические изделия детям</a:t>
            </a:r>
          </a:p>
          <a:p>
            <a:r>
              <a:rPr lang="ru-RU" sz="2400" dirty="0" smtClean="0"/>
              <a:t>применять пиротехнические изделия детьми в отсутствие взрослых.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3340795" cy="326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925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Чтобы праздник  был веселым правила пожарной безопасности</vt:lpstr>
      <vt:lpstr>         Решение ситуативных задач. Пожарная безопасность     при проведении  Новогодних праздников.   Цели:  закрепить с учащимися правила пожарной безопасности, электробезопасности и др. дома, в быту при проведении новогоднего праздника и каникул, научить детей видеть и прогнозировать небезопасные ситуации. </vt:lpstr>
      <vt:lpstr>Правила установки ёлки</vt:lpstr>
      <vt:lpstr>Электробезопасность </vt:lpstr>
      <vt:lpstr>Электробезопасность</vt:lpstr>
      <vt:lpstr>Что делать, если загорелась  новогодняя елка?</vt:lpstr>
      <vt:lpstr>Какой же праздник без фейерверков?</vt:lpstr>
      <vt:lpstr>Правилах использования пиротехнических изделий</vt:lpstr>
      <vt:lpstr>Запрещается: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2013-12-18T12:28:32Z</dcterms:created>
  <dcterms:modified xsi:type="dcterms:W3CDTF">2013-12-18T15:49:29Z</dcterms:modified>
</cp:coreProperties>
</file>