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59" r:id="rId6"/>
    <p:sldId id="263" r:id="rId7"/>
    <p:sldId id="261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345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202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560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93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59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5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97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32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307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612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306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0A770-BF58-48DB-A71E-B3A0EFC716A1}" type="datetimeFigureOut">
              <a:rPr lang="ru-RU" smtClean="0"/>
              <a:t>18.12.2013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AD18B-CF4F-467F-B09F-AA3B9A7502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786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stat18.privet.ru/lr/0a29ed8a9dba3710a0020731ec63d2b8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" y="7640"/>
            <a:ext cx="9131990" cy="68503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5400600" cy="187220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0070C0"/>
                </a:solidFill>
              </a:rPr>
              <a:t>Чтобы праздник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 был веселым</a:t>
            </a:r>
            <a:br>
              <a:rPr lang="ru-RU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правила пожарной безопасности</a:t>
            </a:r>
            <a:endParaRPr lang="ru-RU" sz="31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492896"/>
            <a:ext cx="4752528" cy="2481139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Составила: </a:t>
            </a:r>
          </a:p>
          <a:p>
            <a:pPr marL="0" indent="0">
              <a:buNone/>
            </a:pPr>
            <a:r>
              <a:rPr lang="ru-RU" sz="2800" b="1" dirty="0" err="1" smtClean="0">
                <a:solidFill>
                  <a:srgbClr val="0070C0"/>
                </a:solidFill>
              </a:rPr>
              <a:t>Иксанова</a:t>
            </a:r>
            <a:r>
              <a:rPr lang="ru-RU" sz="2800" b="1" dirty="0" smtClean="0">
                <a:solidFill>
                  <a:srgbClr val="0070C0"/>
                </a:solidFill>
              </a:rPr>
              <a:t> Наталья </a:t>
            </a:r>
            <a:r>
              <a:rPr lang="ru-RU" sz="2800" b="1" dirty="0" err="1" smtClean="0">
                <a:solidFill>
                  <a:srgbClr val="0070C0"/>
                </a:solidFill>
              </a:rPr>
              <a:t>Костантиновна</a:t>
            </a:r>
            <a:r>
              <a:rPr lang="ru-RU" sz="2800" b="1" dirty="0" smtClean="0">
                <a:solidFill>
                  <a:srgbClr val="0070C0"/>
                </a:solidFill>
              </a:rPr>
              <a:t>,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учитель начальных классов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МКОУ-</a:t>
            </a:r>
            <a:r>
              <a:rPr lang="ru-RU" sz="2800" b="1" dirty="0" err="1" smtClean="0">
                <a:solidFill>
                  <a:srgbClr val="0070C0"/>
                </a:solidFill>
              </a:rPr>
              <a:t>Тыгишская</a:t>
            </a:r>
            <a:r>
              <a:rPr lang="ru-RU" sz="2800" b="1" dirty="0" smtClean="0">
                <a:solidFill>
                  <a:srgbClr val="0070C0"/>
                </a:solidFill>
              </a:rPr>
              <a:t> СОШ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91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" b="6396"/>
          <a:stretch/>
        </p:blipFill>
        <p:spPr bwMode="auto">
          <a:xfrm>
            <a:off x="179512" y="116632"/>
            <a:ext cx="8687397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952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620688"/>
            <a:ext cx="5446387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/>
              <a:t/>
            </a:r>
            <a:br>
              <a:rPr lang="ru-RU" sz="3200" i="1" dirty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/>
              <a:t/>
            </a:r>
            <a:br>
              <a:rPr lang="ru-RU" sz="3200" i="1" dirty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/>
              <a:t/>
            </a:r>
            <a:br>
              <a:rPr lang="ru-RU" sz="3200" i="1" dirty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 smtClean="0"/>
              <a:t/>
            </a:r>
            <a:br>
              <a:rPr lang="ru-RU" sz="3200" i="1" dirty="0" smtClean="0"/>
            </a:br>
            <a:r>
              <a:rPr lang="ru-RU" sz="3200" i="1" dirty="0"/>
              <a:t/>
            </a:r>
            <a:br>
              <a:rPr lang="ru-RU" sz="3200" i="1" dirty="0"/>
            </a:br>
            <a:r>
              <a:rPr lang="ru-RU" sz="2700" i="1" dirty="0" smtClean="0"/>
              <a:t>Решение </a:t>
            </a:r>
            <a:r>
              <a:rPr lang="ru-RU" sz="2700" i="1" dirty="0"/>
              <a:t>ситуативных задач.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>Пожарная безопасность   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при </a:t>
            </a:r>
            <a:r>
              <a:rPr lang="ru-RU" sz="2700" dirty="0"/>
              <a:t>проведении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Новогодних </a:t>
            </a:r>
            <a:r>
              <a:rPr lang="ru-RU" sz="2700" dirty="0"/>
              <a:t>праздников.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3200" b="1" dirty="0"/>
              <a:t>Цели:</a:t>
            </a:r>
            <a:r>
              <a:rPr lang="ru-RU" sz="3200" dirty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закрепить </a:t>
            </a:r>
            <a:r>
              <a:rPr lang="ru-RU" sz="3200" dirty="0"/>
              <a:t>с учащимися правила пожарной безопасности, электробезопасности и др. дома, в быту при проведении новогоднего праздника и каникул, научить детей видеть и прогнозировать небезопасные ситуации.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1034" name="Picture 10" descr="http://hq-wallpapers.ru/wallpapers/5/hq-wallpapers_ru_holidays_23393_1280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116632"/>
            <a:ext cx="3538175" cy="2830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35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Правила установки ёлки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4373525" cy="584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" r="44295"/>
          <a:stretch/>
        </p:blipFill>
        <p:spPr bwMode="auto">
          <a:xfrm>
            <a:off x="4171425" y="908720"/>
            <a:ext cx="4709226" cy="582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51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Электробезопасность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4032448" cy="5338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9" t="4941" r="20861"/>
          <a:stretch/>
        </p:blipFill>
        <p:spPr bwMode="auto">
          <a:xfrm>
            <a:off x="4531452" y="1340768"/>
            <a:ext cx="4433036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643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4474840" cy="114300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Электробезопасность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63890"/>
            <a:ext cx="6696744" cy="4525963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не подключать в сеть одновременно несколько электроприборов </a:t>
            </a:r>
          </a:p>
          <a:p>
            <a:r>
              <a:rPr lang="ru-RU" sz="2400" dirty="0" smtClean="0"/>
              <a:t>не использовать одновременно несколько электрических удлинителей</a:t>
            </a:r>
          </a:p>
          <a:p>
            <a:r>
              <a:rPr lang="ru-RU" sz="2400" dirty="0" smtClean="0"/>
              <a:t>не пользоваться неисправными и нестандартными </a:t>
            </a:r>
            <a:r>
              <a:rPr lang="ru-RU" sz="2400" dirty="0" err="1" smtClean="0"/>
              <a:t>электрогирляндами</a:t>
            </a:r>
            <a:endParaRPr lang="ru-RU" sz="2400" dirty="0" smtClean="0"/>
          </a:p>
          <a:p>
            <a:r>
              <a:rPr lang="ru-RU" sz="2400" dirty="0" smtClean="0"/>
              <a:t>включать электроприборы только при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помощи штепсельных соединений</a:t>
            </a:r>
            <a:endParaRPr lang="ru-RU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758" y="138195"/>
            <a:ext cx="2328858" cy="2489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53388"/>
            <a:ext cx="240026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01008"/>
            <a:ext cx="2664296" cy="324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635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19" y="141752"/>
            <a:ext cx="4761625" cy="1143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 делать, если загорелась</a:t>
            </a:r>
            <a:br>
              <a:rPr lang="ru-RU" sz="2800" dirty="0" smtClean="0"/>
            </a:br>
            <a:r>
              <a:rPr lang="ru-RU" sz="2800" dirty="0" smtClean="0"/>
              <a:t> новогодняя елка?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3"/>
            <a:ext cx="5976664" cy="2520280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2800" dirty="0" smtClean="0"/>
              <a:t>Вызовите пожарную охрану 01.</a:t>
            </a:r>
          </a:p>
          <a:p>
            <a:pPr marL="0" indent="0">
              <a:buNone/>
            </a:pPr>
            <a:r>
              <a:rPr lang="ru-RU" sz="2800" dirty="0" smtClean="0"/>
              <a:t>Выведите детей и престарелых </a:t>
            </a:r>
          </a:p>
          <a:p>
            <a:pPr marL="0" indent="0">
              <a:buNone/>
            </a:pPr>
            <a:r>
              <a:rPr lang="ru-RU" sz="2800" dirty="0" smtClean="0"/>
              <a:t>из помещения в безопасное </a:t>
            </a:r>
            <a:r>
              <a:rPr lang="ru-RU" sz="2800" dirty="0" smtClean="0"/>
              <a:t>место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Обесточьте электрическую </a:t>
            </a:r>
            <a:r>
              <a:rPr lang="ru-RU" sz="2800" dirty="0" smtClean="0"/>
              <a:t>гирлянду</a:t>
            </a:r>
            <a:endParaRPr lang="ru-RU" sz="2800" dirty="0" smtClean="0"/>
          </a:p>
          <a:p>
            <a:endParaRPr lang="ru-RU" sz="28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6"/>
          <a:stretch/>
        </p:blipFill>
        <p:spPr bwMode="auto">
          <a:xfrm>
            <a:off x="3431170" y="3877972"/>
            <a:ext cx="2488420" cy="296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51519" y="3645024"/>
            <a:ext cx="3456385" cy="2426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6631"/>
            <a:ext cx="2746591" cy="3761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093" y="4626562"/>
            <a:ext cx="2883750" cy="2021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94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80728"/>
            <a:ext cx="4727597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Какой же праздник без фейерверков?</a:t>
            </a:r>
            <a:endParaRPr lang="ru-R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" y="3452142"/>
            <a:ext cx="2808312" cy="336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Объект 5" descr="http://school51.centerstart.ru/sites/default/files/u33/img739.jpg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332037"/>
            <a:ext cx="328132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842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6" name="Picture 8" descr="http://im2.asset.yvimg.kz/userimages/panaceia/6HkXiQBKp9GGntelJhu0NFw97dOFj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" y="0"/>
            <a:ext cx="91432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Правилах использования пиротехнических изделий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/>
                <a:ea typeface="Calibri"/>
                <a:cs typeface="Times New Roman"/>
              </a:rPr>
              <a:t>Покупайте пиротехнические изделия только в специальных отделах магазинов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/>
                <a:ea typeface="Calibri"/>
                <a:cs typeface="Times New Roman"/>
              </a:rPr>
              <a:t>Не покупайте просроченные пиротехнические изделия. Смотрите на дату изготовления петард.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/>
                <a:ea typeface="Calibri"/>
                <a:cs typeface="Times New Roman"/>
              </a:rPr>
              <a:t>Обязательно внимательно изучите инструкцию, 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/>
                <a:ea typeface="Calibri"/>
                <a:cs typeface="Times New Roman"/>
              </a:rPr>
              <a:t>Не используйте петарды с коротким запалом во избежание взрыва пиротехнического изделия в руках.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/>
                <a:ea typeface="Calibri"/>
                <a:cs typeface="Times New Roman"/>
              </a:rPr>
              <a:t>Если не сработала петарда, поставленная в снег, то ни в коем случае не подходите к ней проверить, не трогайте ее руками во избежание травматизма.</a:t>
            </a:r>
            <a:endParaRPr lang="ru-RU" sz="24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6828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494" y="3717032"/>
            <a:ext cx="2789609" cy="3051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49941"/>
            <a:ext cx="2466975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3970784" cy="864096"/>
          </a:xfrm>
        </p:spPr>
        <p:txBody>
          <a:bodyPr/>
          <a:lstStyle/>
          <a:p>
            <a:r>
              <a:rPr lang="ru-RU" dirty="0" smtClean="0"/>
              <a:t>Запрещается: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54866"/>
            <a:ext cx="6419056" cy="286216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пугать прохожих на улицах, т. к. это классифицируется как хулиганство, и могут привлечь к уголовной ответственности и штрафу</a:t>
            </a:r>
          </a:p>
          <a:p>
            <a:r>
              <a:rPr lang="ru-RU" sz="2400" dirty="0" smtClean="0"/>
              <a:t>продавать пиротехнические изделия детям</a:t>
            </a:r>
          </a:p>
          <a:p>
            <a:r>
              <a:rPr lang="ru-RU" sz="2400" dirty="0" smtClean="0"/>
              <a:t>применять пиротехнические изделия детьми в отсутствие взрослых.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01008"/>
            <a:ext cx="3340795" cy="3262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6632"/>
            <a:ext cx="249257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70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</TotalTime>
  <Words>180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Чтобы праздник  был веселым правила пожарной безопасности</vt:lpstr>
      <vt:lpstr>         Решение ситуативных задач. Пожарная безопасность     при проведении  Новогодних праздников.   Цели:  закрепить с учащимися правила пожарной безопасности, электробезопасности и др. дома, в быту при проведении новогоднего праздника и каникул, научить детей видеть и прогнозировать небезопасные ситуации. </vt:lpstr>
      <vt:lpstr>Правила установки ёлки</vt:lpstr>
      <vt:lpstr>Электробезопасность </vt:lpstr>
      <vt:lpstr>Электробезопасность</vt:lpstr>
      <vt:lpstr>Что делать, если загорелась  новогодняя елка?</vt:lpstr>
      <vt:lpstr>Какой же праздник без фейерверков?</vt:lpstr>
      <vt:lpstr>Правилах использования пиротехнических изделий</vt:lpstr>
      <vt:lpstr>Запрещается: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15</cp:revision>
  <dcterms:created xsi:type="dcterms:W3CDTF">2013-12-18T12:28:32Z</dcterms:created>
  <dcterms:modified xsi:type="dcterms:W3CDTF">2013-12-18T15:49:29Z</dcterms:modified>
</cp:coreProperties>
</file>