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package" Target="../embeddings/Microsoft_PowerPoint_Presentation1.ppt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PowerPoint_Presentation2.ppt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PowerPoint_Presentation3.ppt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PowerPoint_Presentation4.ppt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265" y="0"/>
          <a:ext cx="9145059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Презентация" r:id="rId4" imgW="4570297" imgH="3427408" progId="PowerPoint.Show.12">
                  <p:embed/>
                </p:oleObj>
              </mc:Choice>
              <mc:Fallback>
                <p:oleObj name="Презентация" r:id="rId4" imgW="4570297" imgH="3427408" progId="PowerPoint.Show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65" y="0"/>
                        <a:ext cx="9145059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11960" y="1484785"/>
            <a:ext cx="4246240" cy="2115666"/>
          </a:xfrm>
        </p:spPr>
        <p:txBody>
          <a:bodyPr/>
          <a:lstStyle/>
          <a:p>
            <a:r>
              <a:rPr lang="ru-RU" b="1" dirty="0" smtClean="0"/>
              <a:t>Соловьев Аркадий Афанасьевич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3861048"/>
            <a:ext cx="5216624" cy="177775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с. Тыгиш, 1910 г.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5" name="Picture 3" descr="E:\Ветераны\Соловьев Аркадий Афанасьевич\Соловьев А.А.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36" y="476672"/>
            <a:ext cx="2622621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265" y="0"/>
          <a:ext cx="9145059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Презентация" r:id="rId4" imgW="4570297" imgH="3427408" progId="PowerPoint.Show.12">
                  <p:embed/>
                </p:oleObj>
              </mc:Choice>
              <mc:Fallback>
                <p:oleObj name="Презентация" r:id="rId4" imgW="4570297" imgH="3427408" progId="PowerPoint.Show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65" y="0"/>
                        <a:ext cx="9145059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494610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В 1932 году был призван в армию. Следующие два года после службы учился в </a:t>
            </a:r>
            <a:r>
              <a:rPr lang="ru-RU" dirty="0" err="1" smtClean="0">
                <a:solidFill>
                  <a:schemeClr val="tx1"/>
                </a:solidFill>
              </a:rPr>
              <a:t>Камышловской</a:t>
            </a:r>
            <a:r>
              <a:rPr lang="ru-RU" dirty="0" smtClean="0">
                <a:solidFill>
                  <a:schemeClr val="tx1"/>
                </a:solidFill>
              </a:rPr>
              <a:t> полковой школе, после окончания которой получил звание старшего сержанта. В 1939 году участвовал в Финской войне. Воевал вместе с товарищем из </a:t>
            </a:r>
            <a:r>
              <a:rPr lang="ru-RU" dirty="0" err="1" smtClean="0">
                <a:solidFill>
                  <a:schemeClr val="tx1"/>
                </a:solidFill>
              </a:rPr>
              <a:t>Сухоложского</a:t>
            </a:r>
            <a:r>
              <a:rPr lang="ru-RU" dirty="0" smtClean="0">
                <a:solidFill>
                  <a:schemeClr val="tx1"/>
                </a:solidFill>
              </a:rPr>
              <a:t> района.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1059" y="0"/>
          <a:ext cx="9145059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Презентация" r:id="rId4" imgW="4570297" imgH="3427408" progId="PowerPoint.Show.12">
                  <p:embed/>
                </p:oleObj>
              </mc:Choice>
              <mc:Fallback>
                <p:oleObj name="Презентация" r:id="rId4" imgW="4570297" imgH="3427408" progId="PowerPoint.Show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059" y="0"/>
                        <a:ext cx="9145059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484784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 возвращении в Тыгиш пошел работать трактористом в колхоз. Осенью 1941 году ушел на фронт старшим сержантом и помощником пулеметчика.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1059" y="0"/>
          <a:ext cx="9145059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Презентация" r:id="rId4" imgW="4570297" imgH="3427408" progId="PowerPoint.Show.12">
                  <p:embed/>
                </p:oleObj>
              </mc:Choice>
              <mc:Fallback>
                <p:oleObj name="Презентация" r:id="rId4" imgW="4570297" imgH="3427408" progId="PowerPoint.Show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059" y="0"/>
                        <a:ext cx="9145059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620688"/>
            <a:ext cx="6696744" cy="460851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Вскоре Аркадий Афанасьевич получил тяжелое ранение в ногу. Девять месяцев пролежал в госпитале. По причине болезни комиссовали и отправили домой.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 1944 году окончил курсы шоферов и до пенсии проработал в местном колхозе.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Имеет награды: орден «Отечественной войны», «За боевые заслуги», «За доблестный труд во время Вов», юбилейные медали.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Презентация</vt:lpstr>
      <vt:lpstr>Соловьев Аркадий Афанасьевич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Соловьев Аркадий Афанасьевич</dc:title>
  <dc:creator>Городилов Александр</dc:creator>
  <cp:lastModifiedBy>Биология</cp:lastModifiedBy>
  <cp:revision>2</cp:revision>
  <dcterms:created xsi:type="dcterms:W3CDTF">2015-02-25T13:26:06Z</dcterms:created>
  <dcterms:modified xsi:type="dcterms:W3CDTF">2015-03-23T06:21:24Z</dcterms:modified>
</cp:coreProperties>
</file>