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9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9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5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2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FAB6-70D0-450F-B018-AD1CA668B537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324E-B380-4069-87AD-AC40A95AE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7697" y="4988372"/>
            <a:ext cx="49542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Быков Иван Дмитриевич</a:t>
            </a:r>
          </a:p>
          <a:p>
            <a:pPr algn="ctr"/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1924 </a:t>
            </a:r>
            <a:r>
              <a:rPr lang="ru-RU" sz="32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- 1996</a:t>
            </a:r>
            <a:endParaRPr lang="ru-RU" sz="32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88" y="404664"/>
            <a:ext cx="3047737" cy="454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45895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5510" y="1866869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Быков Иван Дмитриевич родился в 1924 году,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февраля в деревне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Тыгиш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была большая и дружная. Мать работала в колхозе разнорабочей, отец - кузнецом. Пятеро детей было у родителей.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дружбой дорожили, играли  всегда вместе. Пришло время, маленькому Ване идти в школу получать знания. Недолго пришлось учиться, всего шесть классов закончил Иван и пошел работать  в колхоз, помогать родителям. </a:t>
            </a:r>
          </a:p>
        </p:txBody>
      </p:sp>
    </p:spTree>
    <p:extLst>
      <p:ext uri="{BB962C8B-B14F-4D97-AF65-F5344CB8AC3E}">
        <p14:creationId xmlns:p14="http://schemas.microsoft.com/office/powerpoint/2010/main" val="121003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6672"/>
            <a:ext cx="64807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1942году пошел в армию. Около восьми месяцев тренировали молодых воинов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Еланске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только потом отправили  на фронт. Воевать пришлось на 1 и 2 Прибалтийских фронтах, сержантом. Воевал под Ригой. Освобождали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Балдонию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немецкий городок. Бои шли под Шауляем, два раза был ранен, первое ранение легкое – в голень. Находился на лечении  в оздоровительном батальоне три недели. В этот батальон  отравляли тех бойцов, у которых были не очень большие ранения, и не требовалось вмешательство хирургов. Второй раз ранило гранатой под Ригой, очень тяжело в ногу и голову. Провалялся молодой офицер  в госпитале полгода. Домой вернулся в 1945 году на костылях. Очень трудно было осознать, что после ранения ты в 21год ты инвалид 3группы. Хотелось работать трактористом, поднимать разрушенное войной  хозяйство, но медицинская комиссия не пропустила, и пошел Быков Иван Дмитриевич учиться на комбайнера.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0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um\Desktop\9 ма\День П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228397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1948года до расформирования МТС работал комбайнером. В 1956 отправили учиться в Сухой Лог в школу механизации. После учебы был помощником бригадира по тракторам и сельхозмашинам, а потом начал трудовую деятельность  в роли  механика, проработал десять лет. На пенсию вышел по возрасту. Первый год не мог сидеть дома, трудно было расстаться с любимым делом, т.к. в уборке и заготовке кормов была доля и Ивана Дмитриевича. Награжден медалями(7),  и орденом Отечественной войны, имеет юбилейные медали («За боевые заслуги», « за ранение»). </a:t>
            </a:r>
          </a:p>
          <a:p>
            <a:pPr algn="ctr"/>
            <a:endParaRPr lang="ru-RU" sz="2000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8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13347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980728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воспоминаний  Ивана Дмитриевича: я был командиром взвода разведки. Ходили за «языком», перешли линию фронта, нас засекли в их зоне, меня ранило в стопу. Раненого меня вынесли мои товарищи, так как сам я идти не мог: сначала полз, а затем подошли товарищи, положили на шинель и волоком вынесли. Со мной был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адъютант,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меня не бросил, не оставил одного, отстреливался и мы с ним отползли, это было ночью, разобраться было очень трудно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11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4"/>
            <a:ext cx="9144000" cy="686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980728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Пожелания Ивана Дмитриевича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молодые лучше работали и относились друг к другу лучше, доброжелательнее, к бригадиру надо относиться терпеливо, без грубостей, вырабатывать в себе терпимость, уважение к старшим. Помогать друг другу, уметь уступать друг другу, не лести на рожон.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Ребятам, которые идут в армию, желаю больше заниматься спортом, закалять себя, учиться управлять собой, чтобы в армии быть дисциплинированным воином, выполнять приказы и распоряжения командиров.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Армия, прежде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дисциплина.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2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houm</dc:creator>
  <cp:lastModifiedBy>Учитель</cp:lastModifiedBy>
  <cp:revision>5</cp:revision>
  <dcterms:created xsi:type="dcterms:W3CDTF">2015-02-23T15:25:08Z</dcterms:created>
  <dcterms:modified xsi:type="dcterms:W3CDTF">2015-03-13T08:12:36Z</dcterms:modified>
</cp:coreProperties>
</file>