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2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1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4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4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4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2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7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8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8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7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632848" cy="5832648"/>
          </a:xfrm>
        </p:spPr>
        <p:txBody>
          <a:bodyPr>
            <a:normAutofit lnSpcReduction="10000"/>
          </a:bodyPr>
          <a:lstStyle/>
          <a:p>
            <a:endParaRPr lang="ru-RU" sz="3600" i="1" dirty="0" smtClean="0">
              <a:solidFill>
                <a:srgbClr val="F5FA18"/>
              </a:solidFill>
            </a:endParaRPr>
          </a:p>
          <a:p>
            <a:r>
              <a:rPr lang="ru-RU" sz="48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гостей сегодня ждали,</a:t>
            </a:r>
          </a:p>
          <a:p>
            <a:r>
              <a:rPr lang="ru-RU" sz="48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 волнением встречали.</a:t>
            </a:r>
          </a:p>
          <a:p>
            <a:r>
              <a:rPr lang="ru-RU" sz="48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ли мы умеем:</a:t>
            </a:r>
          </a:p>
          <a:p>
            <a:r>
              <a:rPr lang="ru-RU" sz="48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читать, и отвечать?</a:t>
            </a:r>
          </a:p>
          <a:p>
            <a:r>
              <a:rPr lang="ru-RU" sz="48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судите очень строго,</a:t>
            </a:r>
          </a:p>
          <a:p>
            <a:r>
              <a:rPr lang="ru-RU" sz="48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учились мы немного!</a:t>
            </a:r>
            <a:endParaRPr lang="ru-RU" sz="4800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8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– мир, чистоту</a:t>
            </a:r>
            <a:br>
              <a:rPr lang="ru-RU" sz="3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СИНИЙ – веру, верность Родине</a:t>
            </a:r>
            <a:br>
              <a:rPr lang="ru-RU" sz="3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 – энергию, силу, кровь, пролитую за        </a:t>
            </a:r>
            <a:br>
              <a:rPr lang="ru-RU" sz="3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Отечество</a:t>
            </a:r>
            <a:endParaRPr lang="ru-RU" sz="3200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6"/>
            <a:ext cx="6840760" cy="4275475"/>
          </a:xfrm>
        </p:spPr>
      </p:pic>
    </p:spTree>
    <p:extLst>
      <p:ext uri="{BB962C8B-B14F-4D97-AF65-F5344CB8AC3E}">
        <p14:creationId xmlns:p14="http://schemas.microsoft.com/office/powerpoint/2010/main" val="11732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 b="4586"/>
          <a:stretch/>
        </p:blipFill>
        <p:spPr>
          <a:xfrm>
            <a:off x="-108520" y="-1"/>
            <a:ext cx="9252520" cy="7927493"/>
          </a:xfrm>
        </p:spPr>
      </p:pic>
    </p:spTree>
    <p:extLst>
      <p:ext uri="{BB962C8B-B14F-4D97-AF65-F5344CB8AC3E}">
        <p14:creationId xmlns:p14="http://schemas.microsoft.com/office/powerpoint/2010/main" val="5408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Буква </a:t>
            </a:r>
            <a:r>
              <a:rPr lang="ru-RU" b="1" i="1" dirty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«Ф» надула щеки</a:t>
            </a:r>
            <a:r>
              <a:rPr lang="ru-RU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встала руки в </a:t>
            </a:r>
            <a:r>
              <a:rPr lang="ru-RU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боки.</a:t>
            </a:r>
          </a:p>
          <a:p>
            <a:pPr marL="0" indent="0" algn="r">
              <a:buNone/>
            </a:pPr>
            <a:endParaRPr lang="ru-RU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Посмотрите</a:t>
            </a:r>
            <a:r>
              <a:rPr lang="ru-RU" b="1" i="1" dirty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посмотрите,</a:t>
            </a:r>
            <a:r>
              <a:rPr lang="ru-RU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сегодня к нам </a:t>
            </a:r>
            <a:r>
              <a:rPr lang="ru-RU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пришёл,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b="1" i="1" dirty="0" err="1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Федечка</a:t>
            </a:r>
            <a:r>
              <a:rPr lang="ru-RU" b="1" i="1" dirty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Федотов -</a:t>
            </a:r>
            <a:r>
              <a:rPr lang="ru-RU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Букву Ф для нас </a:t>
            </a:r>
            <a:r>
              <a:rPr lang="ru-RU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нашёл</a:t>
            </a:r>
          </a:p>
          <a:p>
            <a:pPr marL="0" indent="0" algn="r">
              <a:buNone/>
            </a:pPr>
            <a:endParaRPr lang="ru-RU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Филин</a:t>
            </a:r>
            <a:r>
              <a:rPr lang="ru-RU" b="1" i="1" dirty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книжку </a:t>
            </a:r>
            <a:r>
              <a:rPr lang="ru-RU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залетев,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Превратился </a:t>
            </a:r>
            <a:r>
              <a:rPr lang="ru-RU" b="1" i="1" dirty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букву Ф.</a:t>
            </a:r>
          </a:p>
          <a:p>
            <a:pPr marL="0" indent="0">
              <a:buNone/>
            </a:pPr>
            <a:endParaRPr lang="ru-RU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prostokw1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16467"/>
            <a:ext cx="2520280" cy="282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820472" cy="6264696"/>
          </a:xfrm>
        </p:spPr>
        <p:txBody>
          <a:bodyPr>
            <a:normAutofit lnSpcReduction="10000"/>
          </a:bodyPr>
          <a:lstStyle/>
          <a:p>
            <a:pPr marL="514350" indent="-514350" algn="ctr">
              <a:buAutoNum type="arabicPlain"/>
            </a:pPr>
            <a:r>
              <a:rPr lang="ru-RU" sz="4800" b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и подчеркни букву  Ф, ф</a:t>
            </a:r>
          </a:p>
          <a:p>
            <a:pPr marL="0" indent="0" algn="ctr">
              <a:buNone/>
            </a:pPr>
            <a:endParaRPr lang="ru-RU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АвФйёФуЦфЗфхпафшьИфсмиРеУЙфЫвфяф</a:t>
            </a:r>
            <a:endParaRPr lang="ru-RU" b="1" i="1" dirty="0" smtClean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4800" b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слова с буквой Ф и подчеркни карандашом</a:t>
            </a:r>
          </a:p>
          <a:p>
            <a:pPr marL="0" indent="0" algn="ctr">
              <a:buNone/>
            </a:pPr>
            <a:endParaRPr lang="ru-RU" b="1" i="1" dirty="0" smtClean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b="1" i="1" dirty="0" err="1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Фонарьэвдролулицаэыдщгжёлтыйхещфокус</a:t>
            </a:r>
            <a:endParaRPr lang="ru-RU" b="1" i="1" dirty="0" smtClean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b="1" i="1" dirty="0" err="1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жизньыждплроФаяэажрлкрасныйждфутбол</a:t>
            </a:r>
            <a:endParaRPr lang="ru-RU" b="1" i="1" dirty="0" smtClean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07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            ФИ</a:t>
            </a:r>
          </a:p>
          <a:p>
            <a:pPr marL="0" indent="0" algn="ctr">
              <a:buNone/>
            </a:pPr>
            <a:r>
              <a:rPr lang="ru-RU" sz="80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            ФЕ</a:t>
            </a:r>
          </a:p>
          <a:p>
            <a:pPr marL="0" indent="0" algn="ctr">
              <a:buNone/>
            </a:pPr>
            <a:r>
              <a:rPr lang="ru-RU" sz="80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             ФЯ</a:t>
            </a:r>
          </a:p>
          <a:p>
            <a:pPr marL="0" indent="0" algn="ctr">
              <a:buNone/>
            </a:pPr>
            <a:r>
              <a:rPr lang="ru-RU" sz="80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ФЫ            ФЁ</a:t>
            </a:r>
            <a:endParaRPr lang="ru-RU" sz="8000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5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ФА                      КУС</a:t>
            </a:r>
          </a:p>
          <a:p>
            <a:pPr marL="0" indent="0" algn="ctr">
              <a:buNone/>
            </a:pPr>
            <a:r>
              <a:rPr lang="ru-RU" sz="7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                     РА</a:t>
            </a:r>
          </a:p>
          <a:p>
            <a:pPr marL="0" indent="0" algn="ctr">
              <a:buNone/>
            </a:pPr>
            <a:r>
              <a:rPr lang="ru-RU" sz="7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                    ТО</a:t>
            </a:r>
          </a:p>
          <a:p>
            <a:pPr marL="0" indent="0" algn="ctr">
              <a:buNone/>
            </a:pPr>
            <a:r>
              <a:rPr lang="ru-RU" sz="7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ФИ                   НТИК</a:t>
            </a:r>
            <a:endParaRPr lang="ru-RU" sz="7200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7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                      КУС</a:t>
            </a:r>
          </a:p>
          <a:p>
            <a:pPr marL="0" indent="0" algn="ctr">
              <a:buNone/>
            </a:pPr>
            <a:r>
              <a:rPr lang="ru-RU" sz="7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                     РА</a:t>
            </a:r>
          </a:p>
          <a:p>
            <a:pPr marL="0" indent="0" algn="ctr">
              <a:buNone/>
            </a:pPr>
            <a:r>
              <a:rPr lang="ru-RU" sz="7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                    ТО</a:t>
            </a:r>
          </a:p>
          <a:p>
            <a:pPr marL="0" indent="0" algn="ctr">
              <a:buNone/>
            </a:pPr>
            <a:r>
              <a:rPr lang="ru-RU" sz="7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ФИ                   НТИК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555776" y="908721"/>
            <a:ext cx="4032448" cy="3744415"/>
          </a:xfrm>
          <a:prstGeom prst="straightConnector1">
            <a:avLst/>
          </a:prstGeom>
          <a:ln w="222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555776" y="2132856"/>
            <a:ext cx="3744416" cy="1296144"/>
          </a:xfrm>
          <a:prstGeom prst="straightConnector1">
            <a:avLst/>
          </a:prstGeom>
          <a:ln w="222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818923" y="2204864"/>
            <a:ext cx="3769301" cy="1008112"/>
          </a:xfrm>
          <a:prstGeom prst="straightConnector1">
            <a:avLst/>
          </a:prstGeom>
          <a:ln w="222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55776" y="3429000"/>
            <a:ext cx="3744416" cy="1224136"/>
          </a:xfrm>
          <a:prstGeom prst="straightConnector1">
            <a:avLst/>
          </a:prstGeom>
          <a:ln w="222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708176" y="1205136"/>
            <a:ext cx="3456384" cy="3960440"/>
          </a:xfrm>
          <a:prstGeom prst="straightConnector1">
            <a:avLst/>
          </a:prstGeom>
          <a:ln w="222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08176" y="908721"/>
            <a:ext cx="4312096" cy="1224135"/>
          </a:xfrm>
          <a:prstGeom prst="straightConnector1">
            <a:avLst/>
          </a:prstGeom>
          <a:ln w="222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7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592288" cy="1944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22922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3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ИЛИН</a:t>
            </a:r>
            <a:endParaRPr lang="ru-RU" sz="3200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14949" r="7778" b="3233"/>
          <a:stretch/>
        </p:blipFill>
        <p:spPr>
          <a:xfrm>
            <a:off x="1907704" y="1556792"/>
            <a:ext cx="2376264" cy="22329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8024" y="177281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3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</a:t>
            </a:r>
            <a:endParaRPr lang="ru-RU" sz="3200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2513740" cy="18853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24" y="4653136"/>
            <a:ext cx="2560320" cy="19202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63888" y="393305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РЁЛ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465313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5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4719" r="6232" b="17124"/>
          <a:stretch/>
        </p:blipFill>
        <p:spPr>
          <a:xfrm>
            <a:off x="179512" y="260648"/>
            <a:ext cx="3600400" cy="2129342"/>
          </a:xfrm>
        </p:spPr>
      </p:pic>
      <p:sp>
        <p:nvSpPr>
          <p:cNvPr id="5" name="TextBox 4"/>
          <p:cNvSpPr txBox="1"/>
          <p:nvPr/>
        </p:nvSpPr>
        <p:spPr>
          <a:xfrm>
            <a:off x="467544" y="24067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ЛАЙНЕР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8182" r="3788" b="3839"/>
          <a:stretch/>
        </p:blipFill>
        <p:spPr>
          <a:xfrm>
            <a:off x="3851920" y="240671"/>
            <a:ext cx="3456384" cy="2108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4956" y="33265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БОТИК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2564906"/>
            <a:ext cx="3265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ПОДВОДНАЯ ЛОДКА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15" y="2303757"/>
            <a:ext cx="3164485" cy="23733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26061" y="2246878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ПАРУСНОЕ СУДНО</a:t>
            </a:r>
            <a:endParaRPr lang="ru-RU" sz="3200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6" y="4462491"/>
            <a:ext cx="3157584" cy="23681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19953" r="3261" b="25176"/>
          <a:stretch/>
        </p:blipFill>
        <p:spPr>
          <a:xfrm>
            <a:off x="118273" y="2543767"/>
            <a:ext cx="4818513" cy="18933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723" y="4712033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ЛЕДОКОЛ</a:t>
            </a:r>
            <a:endParaRPr lang="ru-RU" sz="2800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t="10423" r="4545" b="10632"/>
          <a:stretch/>
        </p:blipFill>
        <p:spPr>
          <a:xfrm>
            <a:off x="4335706" y="4630523"/>
            <a:ext cx="3496923" cy="22001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35705" y="4718248"/>
            <a:ext cx="2686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КРЕЙСЕР</a:t>
            </a:r>
            <a:endParaRPr lang="ru-RU" sz="2800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2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93744" cy="6858000"/>
          </a:xfrm>
        </p:spPr>
      </p:pic>
    </p:spTree>
    <p:extLst>
      <p:ext uri="{BB962C8B-B14F-4D97-AF65-F5344CB8AC3E}">
        <p14:creationId xmlns:p14="http://schemas.microsoft.com/office/powerpoint/2010/main" val="34155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– дружные!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– умные!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– внимательные!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– старательные!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 классе учимся, 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у нас получится.</a:t>
            </a:r>
            <a:endParaRPr lang="ru-RU" sz="4800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7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16632"/>
            <a:ext cx="6851104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– ВСПОМНИЛ...</a:t>
            </a:r>
            <a:endParaRPr lang="ru-RU" sz="8000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80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УЗНАЛ…</a:t>
            </a:r>
          </a:p>
          <a:p>
            <a:pPr marL="0" indent="0" algn="ctr">
              <a:buNone/>
            </a:pPr>
            <a:r>
              <a:rPr lang="ru-RU" sz="8000" b="1" i="1" dirty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НАУЧИЛСЯ…</a:t>
            </a:r>
            <a:endParaRPr lang="ru-RU" sz="8000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prostokw1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473450"/>
            <a:ext cx="30241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9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93" y="0"/>
            <a:ext cx="9336593" cy="6957392"/>
          </a:xfrm>
        </p:spPr>
      </p:pic>
      <p:sp>
        <p:nvSpPr>
          <p:cNvPr id="6" name="Прямоугольник 5"/>
          <p:cNvSpPr/>
          <p:nvPr/>
        </p:nvSpPr>
        <p:spPr>
          <a:xfrm>
            <a:off x="-396552" y="260648"/>
            <a:ext cx="9540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 </a:t>
            </a:r>
            <a:r>
              <a:rPr lang="ru-RU" sz="80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 УРОК</a:t>
            </a:r>
            <a:endParaRPr lang="ru-RU" sz="8000" b="1" cap="none" spc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76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резаннаяpesnya_matroskin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352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prostokw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06" y="620687"/>
            <a:ext cx="5978798" cy="597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8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9" t="1105" r="16820" b="1125"/>
          <a:stretch/>
        </p:blipFill>
        <p:spPr>
          <a:xfrm>
            <a:off x="3131840" y="476672"/>
            <a:ext cx="2382982" cy="24384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r="12018" b="6437"/>
          <a:stretch/>
        </p:blipFill>
        <p:spPr>
          <a:xfrm>
            <a:off x="107504" y="220896"/>
            <a:ext cx="2646218" cy="3556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12097" r="26704" b="5940"/>
          <a:stretch/>
        </p:blipFill>
        <p:spPr>
          <a:xfrm>
            <a:off x="5940152" y="188639"/>
            <a:ext cx="2791698" cy="3556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7512"/>
          <a:stretch/>
        </p:blipFill>
        <p:spPr>
          <a:xfrm>
            <a:off x="3099558" y="3068960"/>
            <a:ext cx="2416752" cy="16738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2" y="3988862"/>
            <a:ext cx="2619819" cy="24999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9" b="14989"/>
          <a:stretch/>
        </p:blipFill>
        <p:spPr>
          <a:xfrm>
            <a:off x="3099558" y="4913451"/>
            <a:ext cx="2416752" cy="17966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71" y="4076786"/>
            <a:ext cx="3111203" cy="194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12097" r="26704" b="5940"/>
          <a:stretch/>
        </p:blipFill>
        <p:spPr>
          <a:xfrm>
            <a:off x="323528" y="260649"/>
            <a:ext cx="2656715" cy="33843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646363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03" y="314400"/>
            <a:ext cx="24209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03" y="2347958"/>
            <a:ext cx="2384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03" y="4941168"/>
            <a:ext cx="2420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281" y="4400551"/>
            <a:ext cx="2822167" cy="176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93419"/>
            <a:ext cx="2620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2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3"/>
            <a:ext cx="8712968" cy="56166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</a:p>
          <a:p>
            <a:pPr marL="0" indent="0" algn="ctr">
              <a:buNone/>
            </a:pPr>
            <a:endParaRPr lang="ru-RU" sz="5400" b="1" i="1" dirty="0" smtClean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«Буква Ф и звуки,</a:t>
            </a: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которая она обозначает»</a:t>
            </a:r>
            <a:endParaRPr lang="ru-RU" sz="5400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4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Познакомиться с…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Учиться отличать…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F5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Научиться читать…</a:t>
            </a:r>
            <a:endParaRPr lang="ru-RU" sz="4800" b="1" i="1" dirty="0">
              <a:solidFill>
                <a:srgbClr val="F5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prostokw1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903" y="3212976"/>
            <a:ext cx="30241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3"/>
            <a:ext cx="9144000" cy="7245424"/>
          </a:xfrm>
        </p:spPr>
      </p:pic>
    </p:spTree>
    <p:extLst>
      <p:ext uri="{BB962C8B-B14F-4D97-AF65-F5344CB8AC3E}">
        <p14:creationId xmlns:p14="http://schemas.microsoft.com/office/powerpoint/2010/main" val="36216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170</Words>
  <Application>Microsoft Office PowerPoint</Application>
  <PresentationFormat>Экран (4:3)</PresentationFormat>
  <Paragraphs>66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БЕЛЫЙ – мир, чистоту СИНИЙ – веру, верность Родине КРАСНЫЙ – энергию, силу, кровь, пролитую за                                Отечество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Kristina</dc:creator>
  <cp:lastModifiedBy>Kristina</cp:lastModifiedBy>
  <cp:revision>13</cp:revision>
  <dcterms:created xsi:type="dcterms:W3CDTF">2015-01-30T12:46:55Z</dcterms:created>
  <dcterms:modified xsi:type="dcterms:W3CDTF">2015-01-30T15:28:00Z</dcterms:modified>
</cp:coreProperties>
</file>