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6" r:id="rId3"/>
    <p:sldId id="257" r:id="rId4"/>
    <p:sldId id="260" r:id="rId5"/>
    <p:sldId id="261" r:id="rId6"/>
    <p:sldId id="262" r:id="rId7"/>
    <p:sldId id="264" r:id="rId8"/>
    <p:sldId id="263" r:id="rId9"/>
    <p:sldId id="265" r:id="rId10"/>
    <p:sldId id="267" r:id="rId11"/>
    <p:sldId id="266" r:id="rId12"/>
    <p:sldId id="268" r:id="rId13"/>
    <p:sldId id="269" r:id="rId14"/>
    <p:sldId id="270" r:id="rId15"/>
    <p:sldId id="272" r:id="rId16"/>
    <p:sldId id="271" r:id="rId17"/>
    <p:sldId id="275" r:id="rId18"/>
    <p:sldId id="273" r:id="rId19"/>
    <p:sldId id="274" r:id="rId20"/>
    <p:sldId id="283" r:id="rId21"/>
    <p:sldId id="277" r:id="rId22"/>
    <p:sldId id="279" r:id="rId23"/>
    <p:sldId id="280" r:id="rId24"/>
    <p:sldId id="278" r:id="rId25"/>
    <p:sldId id="282" r:id="rId26"/>
    <p:sldId id="281" r:id="rId27"/>
    <p:sldId id="284" r:id="rId28"/>
    <p:sldId id="286" r:id="rId29"/>
    <p:sldId id="285" r:id="rId30"/>
    <p:sldId id="290" r:id="rId31"/>
    <p:sldId id="289" r:id="rId32"/>
  </p:sldIdLst>
  <p:sldSz cx="9144000" cy="6858000" type="screen4x3"/>
  <p:notesSz cx="6858000" cy="9144000"/>
  <p:custDataLst>
    <p:tags r:id="rId3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215B"/>
    <a:srgbClr val="662AA8"/>
    <a:srgbClr val="6600FF"/>
    <a:srgbClr val="0000CC"/>
    <a:srgbClr val="0033CC"/>
    <a:srgbClr val="2F23CF"/>
    <a:srgbClr val="B91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10833-E22C-48F7-A64D-2D40B792EF88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31EC5-CB33-42F8-AE43-97513D27B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6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1EC5-CB33-42F8-AE43-97513D27B1E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392CF-D848-4E33-87D0-9D08A1333FD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21FD9-C21A-492C-9726-012DEBBEB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ntalpiti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antalpiti.ru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56792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9600" b="1" dirty="0" smtClean="0">
                <a:ln w="50800"/>
                <a:solidFill>
                  <a:srgbClr val="7030A0"/>
                </a:solidFill>
              </a:rPr>
              <a:t>Азбука</a:t>
            </a:r>
            <a:endParaRPr lang="en-US" sz="9600" b="1" dirty="0" smtClean="0">
              <a:ln w="50800"/>
              <a:solidFill>
                <a:srgbClr val="7030A0"/>
              </a:solidFill>
            </a:endParaRPr>
          </a:p>
          <a:p>
            <a:pPr algn="ctr"/>
            <a:r>
              <a:rPr lang="ru-RU" sz="6600" b="1" dirty="0" smtClean="0">
                <a:ln w="50800"/>
                <a:solidFill>
                  <a:srgbClr val="2F23CF"/>
                </a:solidFill>
              </a:rPr>
              <a:t>Про все на свете</a:t>
            </a:r>
            <a:endParaRPr lang="ru-RU" sz="5400" b="1" dirty="0" smtClean="0">
              <a:ln w="50800"/>
              <a:solidFill>
                <a:srgbClr val="2F23CF"/>
              </a:solidFill>
            </a:endParaRPr>
          </a:p>
          <a:p>
            <a:pPr algn="ctr"/>
            <a:r>
              <a:rPr lang="ru-RU" sz="5400" b="1" dirty="0" smtClean="0">
                <a:ln w="50800"/>
                <a:solidFill>
                  <a:srgbClr val="B91997"/>
                </a:solidFill>
              </a:rPr>
              <a:t>С. Я. Маршак</a:t>
            </a:r>
            <a:endParaRPr lang="ru-RU" sz="5400" b="1" dirty="0">
              <a:ln w="50800"/>
              <a:solidFill>
                <a:srgbClr val="B9199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44522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hlinkClick r:id="rId3"/>
              </a:rPr>
              <a:t>http://antalpiti.ru/</a:t>
            </a:r>
            <a:endParaRPr lang="ru-RU" sz="2400" b="1" dirty="0">
              <a:solidFill>
                <a:srgbClr val="2F23CF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32656"/>
            <a:ext cx="3887604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smtClean="0">
                <a:ln w="50800"/>
                <a:solidFill>
                  <a:srgbClr val="DD215B"/>
                </a:solidFill>
              </a:rPr>
              <a:t>Ии</a:t>
            </a:r>
            <a:endParaRPr lang="ru-RU" sz="239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36510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662AA8"/>
                </a:solidFill>
              </a:rPr>
              <a:t>Иней лег на ветви ели,</a:t>
            </a:r>
          </a:p>
          <a:p>
            <a:r>
              <a:rPr lang="ru-RU" sz="6000" b="1" dirty="0" smtClean="0">
                <a:solidFill>
                  <a:srgbClr val="662AA8"/>
                </a:solidFill>
              </a:rPr>
              <a:t>Иглы за ночь побелели.</a:t>
            </a:r>
            <a:endParaRPr lang="ru-RU" sz="6000" b="1" dirty="0">
              <a:solidFill>
                <a:srgbClr val="662AA8"/>
              </a:solidFill>
            </a:endParaRPr>
          </a:p>
        </p:txBody>
      </p:sp>
      <p:pic>
        <p:nvPicPr>
          <p:cNvPr id="7" name="Рисунок 6" descr="ине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860032" y="548680"/>
            <a:ext cx="3240360" cy="392895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0"/>
            <a:ext cx="3425939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Кк</a:t>
            </a:r>
            <a:endParaRPr lang="ru-RU" sz="23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450912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2F23CF"/>
                </a:solidFill>
              </a:rPr>
              <a:t>Кот ловил мышей и крыс,</a:t>
            </a:r>
          </a:p>
          <a:p>
            <a:r>
              <a:rPr lang="ru-RU" sz="4800" b="1" dirty="0" smtClean="0">
                <a:solidFill>
                  <a:srgbClr val="2F23CF"/>
                </a:solidFill>
              </a:rPr>
              <a:t>Кролик лист капустный грыз.</a:t>
            </a:r>
            <a:endParaRPr lang="ru-RU" sz="48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кро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764704"/>
            <a:ext cx="3456384" cy="2999078"/>
          </a:xfrm>
          <a:prstGeom prst="rect">
            <a:avLst/>
          </a:prstGeom>
        </p:spPr>
      </p:pic>
      <p:pic>
        <p:nvPicPr>
          <p:cNvPr id="14" name="Рисунок 13" descr="кот ловит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2492896"/>
            <a:ext cx="2448272" cy="1939031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04664"/>
            <a:ext cx="3722494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Лл</a:t>
            </a:r>
            <a:endParaRPr lang="ru-RU" sz="23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293096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2F23CF"/>
                </a:solidFill>
              </a:rPr>
              <a:t>Лодки по морю плывут,</a:t>
            </a:r>
          </a:p>
          <a:p>
            <a:r>
              <a:rPr lang="ru-RU" sz="6000" b="1" dirty="0" smtClean="0">
                <a:solidFill>
                  <a:srgbClr val="2F23CF"/>
                </a:solidFill>
              </a:rPr>
              <a:t>Люди веслами гребут.</a:t>
            </a:r>
            <a:endParaRPr lang="ru-RU" sz="6000" b="1" dirty="0">
              <a:solidFill>
                <a:srgbClr val="2F23CF"/>
              </a:solidFill>
            </a:endParaRPr>
          </a:p>
        </p:txBody>
      </p:sp>
      <p:pic>
        <p:nvPicPr>
          <p:cNvPr id="8" name="Рисунок 7" descr="лод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620688"/>
            <a:ext cx="3091193" cy="373293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5049780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smtClean="0">
                <a:ln w="50800"/>
                <a:solidFill>
                  <a:srgbClr val="0033CC"/>
                </a:solidFill>
              </a:rPr>
              <a:t>Мм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653136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2F23CF"/>
                </a:solidFill>
              </a:rPr>
              <a:t>Мед в лесу медведь нашел:</a:t>
            </a:r>
          </a:p>
          <a:p>
            <a:r>
              <a:rPr lang="ru-RU" sz="4800" b="1" dirty="0" smtClean="0">
                <a:solidFill>
                  <a:srgbClr val="2F23CF"/>
                </a:solidFill>
              </a:rPr>
              <a:t>Мало меда, много пчел</a:t>
            </a:r>
            <a:r>
              <a:rPr lang="ru-RU" sz="4800" dirty="0" smtClean="0">
                <a:solidFill>
                  <a:srgbClr val="2F23CF"/>
                </a:solidFill>
              </a:rPr>
              <a:t>.</a:t>
            </a:r>
            <a:endParaRPr lang="ru-RU" sz="4800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мед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692696"/>
            <a:ext cx="2874895" cy="335699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3789820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Нн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293096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 smtClean="0">
                <a:solidFill>
                  <a:srgbClr val="2F23CF"/>
                </a:solidFill>
              </a:rPr>
              <a:t>Hосорог</a:t>
            </a:r>
            <a:r>
              <a:rPr lang="ru-RU" sz="5400" b="1" dirty="0" smtClean="0">
                <a:solidFill>
                  <a:srgbClr val="2F23CF"/>
                </a:solidFill>
              </a:rPr>
              <a:t>  бодает рогом -</a:t>
            </a:r>
          </a:p>
          <a:p>
            <a:r>
              <a:rPr lang="ru-RU" sz="5400" b="1" dirty="0" err="1" smtClean="0">
                <a:solidFill>
                  <a:srgbClr val="2F23CF"/>
                </a:solidFill>
              </a:rPr>
              <a:t>Hе</a:t>
            </a:r>
            <a:r>
              <a:rPr lang="ru-RU" sz="5400" b="1" dirty="0" smtClean="0">
                <a:solidFill>
                  <a:srgbClr val="2F23CF"/>
                </a:solidFill>
              </a:rPr>
              <a:t>  шутите с носорогом.</a:t>
            </a:r>
            <a:endParaRPr lang="ru-RU" sz="54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носорог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476672"/>
            <a:ext cx="3888432" cy="388843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0"/>
            <a:ext cx="3905236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DD215B"/>
                </a:solidFill>
              </a:rPr>
              <a:t>Оо</a:t>
            </a:r>
            <a:endParaRPr lang="ru-RU" sz="115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22108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662AA8"/>
                </a:solidFill>
              </a:rPr>
              <a:t>Ослик был сегодня зол:</a:t>
            </a:r>
          </a:p>
          <a:p>
            <a:r>
              <a:rPr lang="ru-RU" sz="6000" b="1" dirty="0" smtClean="0">
                <a:solidFill>
                  <a:srgbClr val="662AA8"/>
                </a:solidFill>
              </a:rPr>
              <a:t>Он узнал, что он - осел.</a:t>
            </a:r>
            <a:endParaRPr lang="ru-RU" sz="6000" b="1" dirty="0">
              <a:solidFill>
                <a:srgbClr val="662AA8"/>
              </a:solidFill>
            </a:endParaRPr>
          </a:p>
        </p:txBody>
      </p:sp>
      <p:pic>
        <p:nvPicPr>
          <p:cNvPr id="8" name="Рисунок 7" descr="осеел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052736"/>
            <a:ext cx="3773091" cy="3190775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32656"/>
            <a:ext cx="3751348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Пп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581128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2F23CF"/>
                </a:solidFill>
              </a:rPr>
              <a:t>Панцирь носит черепаха,</a:t>
            </a:r>
          </a:p>
          <a:p>
            <a:r>
              <a:rPr lang="ru-RU" sz="5400" b="1" dirty="0" smtClean="0">
                <a:solidFill>
                  <a:srgbClr val="2F23CF"/>
                </a:solidFill>
              </a:rPr>
              <a:t>Прячет голову от страха.</a:t>
            </a:r>
            <a:endParaRPr lang="ru-RU" sz="5400" b="1" dirty="0">
              <a:solidFill>
                <a:srgbClr val="2F23CF"/>
              </a:solidFill>
            </a:endParaRPr>
          </a:p>
        </p:txBody>
      </p:sp>
      <p:pic>
        <p:nvPicPr>
          <p:cNvPr id="8" name="Рисунок 7" descr="череп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139951" y="764704"/>
            <a:ext cx="4113973" cy="368714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0"/>
            <a:ext cx="3461205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Рр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048" y="4221088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2F23CF"/>
                </a:solidFill>
              </a:rPr>
              <a:t>Роет землю серый крот -</a:t>
            </a:r>
          </a:p>
          <a:p>
            <a:r>
              <a:rPr lang="ru-RU" sz="6000" b="1" dirty="0" smtClean="0">
                <a:solidFill>
                  <a:srgbClr val="2F23CF"/>
                </a:solidFill>
              </a:rPr>
              <a:t>Разоряет огород.</a:t>
            </a:r>
            <a:endParaRPr lang="ru-RU" sz="60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крот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004048" y="476672"/>
            <a:ext cx="3465385" cy="3841535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60648"/>
            <a:ext cx="3089307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Сс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36510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2F23CF"/>
                </a:solidFill>
              </a:rPr>
              <a:t>Спит спокойно старый слон,</a:t>
            </a:r>
          </a:p>
          <a:p>
            <a:r>
              <a:rPr lang="ru-RU" sz="5400" b="1" dirty="0" smtClean="0">
                <a:solidFill>
                  <a:srgbClr val="2F23CF"/>
                </a:solidFill>
              </a:rPr>
              <a:t>Стоя спать умеет он.</a:t>
            </a:r>
            <a:endParaRPr lang="ru-RU" sz="54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спит слон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908720"/>
            <a:ext cx="5143428" cy="302433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0648"/>
            <a:ext cx="2820644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Тт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149080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2F23CF"/>
                </a:solidFill>
              </a:rPr>
              <a:t>Таракан живет за печкой,</a:t>
            </a:r>
          </a:p>
          <a:p>
            <a:r>
              <a:rPr lang="ru-RU" sz="6000" b="1" dirty="0" smtClean="0">
                <a:solidFill>
                  <a:srgbClr val="2F23CF"/>
                </a:solidFill>
              </a:rPr>
              <a:t>то-то теплое местечко.</a:t>
            </a:r>
            <a:endParaRPr lang="ru-RU" sz="6000" b="1" dirty="0">
              <a:solidFill>
                <a:srgbClr val="2F23CF"/>
              </a:solidFill>
            </a:endParaRPr>
          </a:p>
        </p:txBody>
      </p:sp>
      <p:pic>
        <p:nvPicPr>
          <p:cNvPr id="8" name="Рисунок 7" descr="тарак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458455"/>
            <a:ext cx="4534209" cy="3402593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0"/>
            <a:ext cx="3555782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DD215B"/>
                </a:solidFill>
              </a:rPr>
              <a:t>Аа</a:t>
            </a:r>
            <a:endParaRPr lang="ru-RU" sz="239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43711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662AA8"/>
                </a:solidFill>
              </a:rPr>
              <a:t>Аист жил у нас на крыше,</a:t>
            </a:r>
          </a:p>
          <a:p>
            <a:r>
              <a:rPr lang="ru-RU" sz="5400" b="1" dirty="0" smtClean="0">
                <a:solidFill>
                  <a:srgbClr val="662AA8"/>
                </a:solidFill>
              </a:rPr>
              <a:t>А в подполье жили мыши.</a:t>
            </a:r>
            <a:endParaRPr lang="ru-RU" sz="5400" b="1" dirty="0">
              <a:solidFill>
                <a:srgbClr val="662AA8"/>
              </a:solidFill>
            </a:endParaRPr>
          </a:p>
        </p:txBody>
      </p:sp>
      <p:pic>
        <p:nvPicPr>
          <p:cNvPr id="8" name="Рисунок 7" descr="аист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419872" y="620688"/>
            <a:ext cx="5364088" cy="390615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0"/>
            <a:ext cx="3267433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DD215B"/>
                </a:solidFill>
              </a:rPr>
              <a:t>Уу</a:t>
            </a:r>
            <a:endParaRPr lang="ru-RU" sz="115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22108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662AA8"/>
                </a:solidFill>
              </a:rPr>
              <a:t>Ученик учил уроки -</a:t>
            </a:r>
          </a:p>
          <a:p>
            <a:r>
              <a:rPr lang="ru-RU" sz="6000" b="1" dirty="0" smtClean="0">
                <a:solidFill>
                  <a:srgbClr val="662AA8"/>
                </a:solidFill>
              </a:rPr>
              <a:t>У него в чернилах щеки.</a:t>
            </a:r>
            <a:endParaRPr lang="ru-RU" sz="6000" b="1" dirty="0">
              <a:solidFill>
                <a:srgbClr val="662AA8"/>
              </a:solidFill>
            </a:endParaRPr>
          </a:p>
        </p:txBody>
      </p:sp>
      <p:pic>
        <p:nvPicPr>
          <p:cNvPr id="7" name="Рисунок 6" descr="ученик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95936" y="764704"/>
            <a:ext cx="4258444" cy="332158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4664"/>
            <a:ext cx="375455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9900" b="1" dirty="0" err="1" smtClean="0">
                <a:ln w="50800"/>
                <a:solidFill>
                  <a:srgbClr val="0033CC"/>
                </a:solidFill>
              </a:rPr>
              <a:t>Фф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149080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2F23CF"/>
                </a:solidFill>
              </a:rPr>
              <a:t>Флот плывет к родной земле,</a:t>
            </a:r>
          </a:p>
          <a:p>
            <a:r>
              <a:rPr lang="ru-RU" sz="4800" b="1" dirty="0" smtClean="0">
                <a:solidFill>
                  <a:srgbClr val="2F23CF"/>
                </a:solidFill>
              </a:rPr>
              <a:t>Флаг на каждом корабле.</a:t>
            </a:r>
            <a:endParaRPr lang="ru-RU" sz="4800" b="1" dirty="0">
              <a:solidFill>
                <a:srgbClr val="2F23CF"/>
              </a:solidFill>
            </a:endParaRPr>
          </a:p>
        </p:txBody>
      </p:sp>
      <p:pic>
        <p:nvPicPr>
          <p:cNvPr id="10" name="Рисунок 9" descr="фло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124744"/>
            <a:ext cx="4297660" cy="244966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149080"/>
            <a:ext cx="8820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2F23CF"/>
                </a:solidFill>
              </a:rPr>
              <a:t>Ходит по лесу хорек -</a:t>
            </a:r>
          </a:p>
          <a:p>
            <a:r>
              <a:rPr lang="ru-RU" sz="5400" b="1" dirty="0" smtClean="0">
                <a:solidFill>
                  <a:srgbClr val="2F23CF"/>
                </a:solidFill>
              </a:rPr>
              <a:t>Хищный маленький зверек.</a:t>
            </a:r>
            <a:endParaRPr lang="ru-RU" sz="5400" b="1" dirty="0">
              <a:solidFill>
                <a:srgbClr val="2F23CF"/>
              </a:solidFill>
            </a:endParaRPr>
          </a:p>
        </p:txBody>
      </p:sp>
      <p:pic>
        <p:nvPicPr>
          <p:cNvPr id="10" name="Рисунок 9" descr="хорее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836712"/>
            <a:ext cx="4084960" cy="31512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0"/>
            <a:ext cx="3281668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Хх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0648"/>
            <a:ext cx="3924472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Цц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149080"/>
            <a:ext cx="8460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2F23CF"/>
                </a:solidFill>
              </a:rPr>
              <a:t>Цапля важная, носатая</a:t>
            </a:r>
          </a:p>
          <a:p>
            <a:r>
              <a:rPr lang="ru-RU" sz="4800" b="1" dirty="0" smtClean="0">
                <a:solidFill>
                  <a:srgbClr val="2F23CF"/>
                </a:solidFill>
              </a:rPr>
              <a:t>Целый день стоит, как статуя.</a:t>
            </a:r>
            <a:endParaRPr lang="ru-RU" sz="48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журкано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692696"/>
            <a:ext cx="2951752" cy="439248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04664"/>
            <a:ext cx="3427541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Чч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149080"/>
            <a:ext cx="8532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33CC"/>
                </a:solidFill>
              </a:rPr>
              <a:t>Часовщик прищурил глаз:</a:t>
            </a:r>
          </a:p>
          <a:p>
            <a:r>
              <a:rPr lang="ru-RU" sz="5400" b="1" dirty="0" smtClean="0">
                <a:solidFill>
                  <a:srgbClr val="0033CC"/>
                </a:solidFill>
              </a:rPr>
              <a:t>Чинит часики для нас.</a:t>
            </a:r>
            <a:endParaRPr lang="ru-RU" sz="5400" b="1" dirty="0">
              <a:solidFill>
                <a:srgbClr val="0033CC"/>
              </a:solidFill>
            </a:endParaRPr>
          </a:p>
        </p:txBody>
      </p:sp>
      <p:pic>
        <p:nvPicPr>
          <p:cNvPr id="7" name="Рисунок 6" descr="часо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980728"/>
            <a:ext cx="4118859" cy="2808313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48680"/>
            <a:ext cx="442140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9900" b="1" dirty="0" err="1" smtClean="0">
                <a:ln w="50800"/>
                <a:solidFill>
                  <a:srgbClr val="0033CC"/>
                </a:solidFill>
              </a:rPr>
              <a:t>Шш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509120"/>
            <a:ext cx="86764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2F23CF"/>
                </a:solidFill>
              </a:rPr>
              <a:t>Школьник, школьник, ты - силач:</a:t>
            </a:r>
          </a:p>
          <a:p>
            <a:r>
              <a:rPr lang="ru-RU" sz="4400" b="1" dirty="0" smtClean="0">
                <a:solidFill>
                  <a:srgbClr val="2F23CF"/>
                </a:solidFill>
              </a:rPr>
              <a:t>Шар земной несешь, как мяч.</a:t>
            </a:r>
            <a:endParaRPr lang="ru-RU" sz="44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с глобу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620688"/>
            <a:ext cx="2981325" cy="4010025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4745" y="260648"/>
            <a:ext cx="4562466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9900" b="1" dirty="0" err="1" smtClean="0">
                <a:ln w="50800"/>
                <a:solidFill>
                  <a:srgbClr val="0033CC"/>
                </a:solidFill>
              </a:rPr>
              <a:t>Щщ</a:t>
            </a:r>
            <a:endParaRPr lang="ru-RU" sz="115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149080"/>
            <a:ext cx="86764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33CC"/>
                </a:solidFill>
              </a:rPr>
              <a:t>Щеткой чищу я щенка,</a:t>
            </a:r>
          </a:p>
          <a:p>
            <a:r>
              <a:rPr lang="ru-RU" sz="6600" b="1" dirty="0" smtClean="0">
                <a:solidFill>
                  <a:srgbClr val="0033CC"/>
                </a:solidFill>
              </a:rPr>
              <a:t>Щекочу ему бока.</a:t>
            </a:r>
            <a:endParaRPr lang="ru-RU" sz="6600" b="1" dirty="0">
              <a:solidFill>
                <a:srgbClr val="0033CC"/>
              </a:solidFill>
            </a:endParaRPr>
          </a:p>
        </p:txBody>
      </p:sp>
      <p:pic>
        <p:nvPicPr>
          <p:cNvPr id="10" name="Рисунок 9" descr="чищу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0D5"/>
              </a:clrFrom>
              <a:clrTo>
                <a:srgbClr val="FEF0D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476672"/>
            <a:ext cx="2390775" cy="390525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6243" y="0"/>
            <a:ext cx="3175869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DD215B"/>
                </a:solidFill>
              </a:rPr>
              <a:t>Ээ</a:t>
            </a:r>
            <a:endParaRPr lang="ru-RU" sz="115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221088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662AA8"/>
                </a:solidFill>
              </a:rPr>
              <a:t>Эта кнопка и шнурок -</a:t>
            </a:r>
          </a:p>
          <a:p>
            <a:r>
              <a:rPr lang="ru-RU" sz="6000" b="1" dirty="0" smtClean="0">
                <a:solidFill>
                  <a:srgbClr val="662AA8"/>
                </a:solidFill>
              </a:rPr>
              <a:t>Электрический звонок.</a:t>
            </a:r>
            <a:endParaRPr lang="ru-RU" sz="6000" b="1" dirty="0">
              <a:solidFill>
                <a:srgbClr val="662AA8"/>
              </a:solidFill>
            </a:endParaRPr>
          </a:p>
        </p:txBody>
      </p:sp>
      <p:pic>
        <p:nvPicPr>
          <p:cNvPr id="18" name="Рисунок 17" descr="кнопопопопо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499992" y="692696"/>
            <a:ext cx="3528392" cy="352839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443743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9900" b="1" dirty="0" err="1" smtClean="0">
                <a:ln w="50800"/>
                <a:solidFill>
                  <a:srgbClr val="DD215B"/>
                </a:solidFill>
              </a:rPr>
              <a:t>Юю</a:t>
            </a:r>
            <a:endParaRPr lang="ru-RU" sz="115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077072"/>
            <a:ext cx="8676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662AA8"/>
                </a:solidFill>
              </a:rPr>
              <a:t>Юнга, будущий матрос,</a:t>
            </a:r>
          </a:p>
          <a:p>
            <a:r>
              <a:rPr lang="ru-RU" sz="5400" b="1" dirty="0" smtClean="0">
                <a:solidFill>
                  <a:srgbClr val="662AA8"/>
                </a:solidFill>
              </a:rPr>
              <a:t>Южных рыбок нам привез.</a:t>
            </a:r>
            <a:endParaRPr lang="ru-RU" sz="5400" b="1" dirty="0">
              <a:solidFill>
                <a:srgbClr val="662AA8"/>
              </a:solidFill>
            </a:endParaRPr>
          </a:p>
        </p:txBody>
      </p:sp>
      <p:pic>
        <p:nvPicPr>
          <p:cNvPr id="7" name="Рисунок 6" descr="юнг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980728"/>
            <a:ext cx="4139044" cy="3370365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0649"/>
            <a:ext cx="3470822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DD215B"/>
                </a:solidFill>
              </a:rPr>
              <a:t>Яя</a:t>
            </a:r>
            <a:endParaRPr lang="ru-RU" sz="115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221088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662AA8"/>
                </a:solidFill>
              </a:rPr>
              <a:t>Ягод нет кислее клюквы,</a:t>
            </a:r>
          </a:p>
          <a:p>
            <a:r>
              <a:rPr lang="ru-RU" sz="5400" b="1" dirty="0" smtClean="0">
                <a:solidFill>
                  <a:srgbClr val="662AA8"/>
                </a:solidFill>
              </a:rPr>
              <a:t>Я на память знаю буквы.</a:t>
            </a:r>
            <a:endParaRPr lang="ru-RU" sz="5400" b="1" dirty="0">
              <a:solidFill>
                <a:srgbClr val="662AA8"/>
              </a:solidFill>
            </a:endParaRPr>
          </a:p>
        </p:txBody>
      </p:sp>
      <p:pic>
        <p:nvPicPr>
          <p:cNvPr id="9" name="Рисунок 8" descr="клюк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707904" y="764704"/>
            <a:ext cx="4914195" cy="352839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0"/>
            <a:ext cx="3518913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Бб</a:t>
            </a:r>
            <a:endParaRPr lang="ru-RU" sz="23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789040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2F23CF"/>
                </a:solidFill>
              </a:rPr>
              <a:t>Бегемот разинул рот -</a:t>
            </a:r>
          </a:p>
          <a:p>
            <a:r>
              <a:rPr lang="ru-RU" sz="6600" b="1" dirty="0" smtClean="0">
                <a:solidFill>
                  <a:srgbClr val="2F23CF"/>
                </a:solidFill>
              </a:rPr>
              <a:t>Булку просит бегемот.</a:t>
            </a:r>
            <a:endParaRPr lang="ru-RU" sz="6600" b="1" dirty="0">
              <a:solidFill>
                <a:srgbClr val="2F23CF"/>
              </a:solidFill>
            </a:endParaRPr>
          </a:p>
        </p:txBody>
      </p:sp>
      <p:pic>
        <p:nvPicPr>
          <p:cNvPr id="8" name="Рисунок 7" descr="бегемот разинул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707904" y="980728"/>
            <a:ext cx="4950551" cy="216024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64704"/>
            <a:ext cx="864096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dirty="0" err="1" smtClean="0">
                <a:ln w="50800"/>
                <a:solidFill>
                  <a:srgbClr val="DD215B"/>
                </a:solidFill>
              </a:rPr>
              <a:t>Аа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Бб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Вв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Гг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Дд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Ее Ее </a:t>
            </a:r>
          </a:p>
          <a:p>
            <a:pPr algn="ctr"/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Жж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Зз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Ии </a:t>
            </a:r>
            <a:r>
              <a:rPr lang="ru-RU" sz="6600" b="1" dirty="0" err="1" smtClean="0">
                <a:ln w="50800"/>
                <a:solidFill>
                  <a:srgbClr val="DD215B"/>
                </a:solidFill>
              </a:rPr>
              <a:t>й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Кк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Лл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Мм </a:t>
            </a:r>
          </a:p>
          <a:p>
            <a:pPr algn="ctr"/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Нн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DD215B"/>
                </a:solidFill>
              </a:rPr>
              <a:t>Оо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Пп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Рр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Сс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Тт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DD215B"/>
                </a:solidFill>
              </a:rPr>
              <a:t>Уу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 </a:t>
            </a:r>
          </a:p>
          <a:p>
            <a:pPr algn="ctr"/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Фф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Хх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Цц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Чч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Шш</a:t>
            </a:r>
            <a:r>
              <a:rPr lang="ru-RU" sz="6600" b="1" dirty="0" smtClean="0">
                <a:ln w="50800"/>
                <a:solidFill>
                  <a:srgbClr val="662AA8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662AA8"/>
                </a:solidFill>
              </a:rPr>
              <a:t>Щщ</a:t>
            </a:r>
            <a:endParaRPr lang="ru-RU" sz="6600" b="1" dirty="0" smtClean="0">
              <a:ln w="50800"/>
              <a:solidFill>
                <a:srgbClr val="662AA8"/>
              </a:solidFill>
            </a:endParaRPr>
          </a:p>
          <a:p>
            <a:pPr algn="ctr"/>
            <a:r>
              <a:rPr lang="ru-RU" sz="4800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Ъ </a:t>
            </a:r>
            <a:r>
              <a:rPr lang="ru-RU" sz="4800" b="1" dirty="0" smtClean="0">
                <a:ln w="50800"/>
                <a:solidFill>
                  <a:srgbClr val="DD215B"/>
                </a:solidFill>
              </a:rPr>
              <a:t>Ы </a:t>
            </a:r>
            <a:r>
              <a:rPr lang="ru-RU" sz="4800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Ь </a:t>
            </a:r>
            <a:r>
              <a:rPr lang="ru-RU" sz="6600" b="1" dirty="0" err="1" smtClean="0">
                <a:ln w="50800"/>
                <a:solidFill>
                  <a:srgbClr val="DD215B"/>
                </a:solidFill>
              </a:rPr>
              <a:t>Ээ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DD215B"/>
                </a:solidFill>
              </a:rPr>
              <a:t>Юю</a:t>
            </a:r>
            <a:r>
              <a:rPr lang="ru-RU" sz="6600" b="1" dirty="0" smtClean="0">
                <a:ln w="50800"/>
                <a:solidFill>
                  <a:srgbClr val="DD215B"/>
                </a:solidFill>
              </a:rPr>
              <a:t> </a:t>
            </a:r>
            <a:r>
              <a:rPr lang="ru-RU" sz="6600" b="1" dirty="0" err="1" smtClean="0">
                <a:ln w="50800"/>
                <a:solidFill>
                  <a:srgbClr val="DD215B"/>
                </a:solidFill>
              </a:rPr>
              <a:t>Яя</a:t>
            </a:r>
            <a:endParaRPr lang="ru-RU" sz="8800" b="1" dirty="0">
              <a:ln w="50800"/>
              <a:solidFill>
                <a:srgbClr val="DD215B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70892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hlinkClick r:id="rId3"/>
              </a:rPr>
              <a:t>http://antalpiti.ru/</a:t>
            </a:r>
            <a:endParaRPr lang="ru-RU" sz="5400" b="1" dirty="0">
              <a:solidFill>
                <a:srgbClr val="2F23CF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76672"/>
            <a:ext cx="3419527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Вв</a:t>
            </a:r>
            <a:endParaRPr lang="ru-RU" sz="23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509120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2F23CF"/>
                </a:solidFill>
              </a:rPr>
              <a:t>Воробей влетел в окно,</a:t>
            </a:r>
          </a:p>
          <a:p>
            <a:r>
              <a:rPr lang="ru-RU" sz="5400" b="1" dirty="0" smtClean="0">
                <a:solidFill>
                  <a:srgbClr val="2F23CF"/>
                </a:solidFill>
              </a:rPr>
              <a:t>В кладовой клюет пшено.</a:t>
            </a:r>
            <a:endParaRPr lang="ru-RU" sz="5400" b="1" dirty="0">
              <a:solidFill>
                <a:srgbClr val="2F23CF"/>
              </a:solidFill>
            </a:endParaRPr>
          </a:p>
        </p:txBody>
      </p:sp>
      <p:pic>
        <p:nvPicPr>
          <p:cNvPr id="8" name="Рисунок 7" descr="вороб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716016" y="836712"/>
            <a:ext cx="3933056" cy="3933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04664"/>
            <a:ext cx="2429448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Гг</a:t>
            </a:r>
            <a:endParaRPr lang="ru-RU" sz="23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437112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2F23CF"/>
                </a:solidFill>
              </a:rPr>
              <a:t>Гриб растет среди дорожки,</a:t>
            </a:r>
          </a:p>
          <a:p>
            <a:r>
              <a:rPr lang="ru-RU" sz="4800" b="1" dirty="0" smtClean="0">
                <a:solidFill>
                  <a:srgbClr val="2F23CF"/>
                </a:solidFill>
              </a:rPr>
              <a:t>Голова на тонкой ножке.</a:t>
            </a:r>
            <a:endParaRPr lang="ru-RU" sz="48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гриб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32040" y="692696"/>
            <a:ext cx="2982023" cy="3432369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0"/>
            <a:ext cx="4030270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Дд</a:t>
            </a:r>
            <a:endParaRPr lang="ru-RU" sz="23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50912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2F23CF"/>
                </a:solidFill>
              </a:rPr>
              <a:t>Дятел жил в дупле пустом,</a:t>
            </a:r>
          </a:p>
          <a:p>
            <a:r>
              <a:rPr lang="ru-RU" sz="5400" b="1" dirty="0" smtClean="0">
                <a:solidFill>
                  <a:srgbClr val="2F23CF"/>
                </a:solidFill>
              </a:rPr>
              <a:t>Дуб долбил, как долотом.</a:t>
            </a:r>
            <a:endParaRPr lang="ru-RU" sz="54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дят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D595"/>
              </a:clrFrom>
              <a:clrTo>
                <a:srgbClr val="FED59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260648"/>
            <a:ext cx="2530518" cy="388012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0648"/>
            <a:ext cx="3162597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smtClean="0">
                <a:ln w="50800"/>
                <a:solidFill>
                  <a:srgbClr val="DD215B"/>
                </a:solidFill>
              </a:rPr>
              <a:t>Ее</a:t>
            </a:r>
            <a:endParaRPr lang="ru-RU" sz="23900" b="1" dirty="0">
              <a:ln w="50800"/>
              <a:solidFill>
                <a:srgbClr val="DD215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365104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662AA8"/>
                </a:solidFill>
              </a:rPr>
              <a:t>Ель на ёжика похожа:</a:t>
            </a:r>
          </a:p>
          <a:p>
            <a:r>
              <a:rPr lang="ru-RU" sz="6000" b="1" dirty="0" smtClean="0">
                <a:solidFill>
                  <a:srgbClr val="662AA8"/>
                </a:solidFill>
              </a:rPr>
              <a:t>Ёж в иголках, елка тоже.</a:t>
            </a:r>
            <a:endParaRPr lang="ru-RU" sz="6000" b="1" dirty="0">
              <a:solidFill>
                <a:srgbClr val="662AA8"/>
              </a:solidFill>
            </a:endParaRPr>
          </a:p>
        </p:txBody>
      </p:sp>
      <p:pic>
        <p:nvPicPr>
          <p:cNvPr id="8" name="Рисунок 7" descr="ежик с грибами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716016" y="620688"/>
            <a:ext cx="3614162" cy="372594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764704"/>
            <a:ext cx="4188967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9900" b="1" dirty="0" err="1" smtClean="0">
                <a:ln w="50800"/>
                <a:solidFill>
                  <a:srgbClr val="0033CC"/>
                </a:solidFill>
              </a:rPr>
              <a:t>Жж</a:t>
            </a:r>
            <a:endParaRPr lang="ru-RU" sz="19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293096"/>
            <a:ext cx="8820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2F23CF"/>
                </a:solidFill>
              </a:rPr>
              <a:t>Жук упал и встать не может,</a:t>
            </a:r>
          </a:p>
          <a:p>
            <a:r>
              <a:rPr lang="ru-RU" sz="5400" b="1" dirty="0" smtClean="0">
                <a:solidFill>
                  <a:srgbClr val="2F23CF"/>
                </a:solidFill>
              </a:rPr>
              <a:t>Ждет он, кто ему поможет.</a:t>
            </a:r>
            <a:endParaRPr lang="ru-RU" sz="54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жук упал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692696"/>
            <a:ext cx="7222124" cy="3437731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48680"/>
            <a:ext cx="2969083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3900" b="1" dirty="0" err="1" smtClean="0">
                <a:ln w="50800"/>
                <a:solidFill>
                  <a:srgbClr val="0033CC"/>
                </a:solidFill>
              </a:rPr>
              <a:t>Зз</a:t>
            </a:r>
            <a:endParaRPr lang="ru-RU" sz="23900" b="1" dirty="0">
              <a:ln w="50800"/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221088"/>
            <a:ext cx="8820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2F23CF"/>
                </a:solidFill>
              </a:rPr>
              <a:t>Звезды видели мы днем</a:t>
            </a:r>
          </a:p>
          <a:p>
            <a:r>
              <a:rPr lang="ru-RU" sz="6000" b="1" dirty="0" smtClean="0">
                <a:solidFill>
                  <a:srgbClr val="2F23CF"/>
                </a:solidFill>
              </a:rPr>
              <a:t>За рекою над Кремлем.</a:t>
            </a:r>
            <a:endParaRPr lang="ru-RU" sz="6000" b="1" dirty="0">
              <a:solidFill>
                <a:srgbClr val="2F23CF"/>
              </a:solidFill>
            </a:endParaRPr>
          </a:p>
        </p:txBody>
      </p:sp>
      <p:pic>
        <p:nvPicPr>
          <p:cNvPr id="7" name="Рисунок 6" descr="звезды кремл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70B9FE"/>
              </a:clrFrom>
              <a:clrTo>
                <a:srgbClr val="70B9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332656"/>
            <a:ext cx="6300192" cy="417308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c3703bcf1764418b87e3cdd0a4e8cf1db79133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2394</TotalTime>
  <Words>433</Words>
  <Application>Microsoft Office PowerPoint</Application>
  <PresentationFormat>Экран (4:3)</PresentationFormat>
  <Paragraphs>156</Paragraphs>
  <Slides>31</Slides>
  <Notes>31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Маршака</dc:title>
  <dc:creator>Анна</dc:creator>
  <cp:lastModifiedBy>Козлова В.А</cp:lastModifiedBy>
  <cp:revision>224</cp:revision>
  <dcterms:created xsi:type="dcterms:W3CDTF">2013-04-05T15:44:18Z</dcterms:created>
  <dcterms:modified xsi:type="dcterms:W3CDTF">2014-01-27T14:50:13Z</dcterms:modified>
</cp:coreProperties>
</file>