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6" r:id="rId4"/>
    <p:sldId id="258" r:id="rId5"/>
    <p:sldId id="269" r:id="rId6"/>
    <p:sldId id="268" r:id="rId7"/>
    <p:sldId id="267" r:id="rId8"/>
    <p:sldId id="259" r:id="rId9"/>
    <p:sldId id="261" r:id="rId10"/>
    <p:sldId id="263" r:id="rId11"/>
    <p:sldId id="264" r:id="rId12"/>
    <p:sldId id="265" r:id="rId13"/>
    <p:sldId id="270" r:id="rId14"/>
    <p:sldId id="272" r:id="rId15"/>
    <p:sldId id="271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724-E106-4DDC-B83D-26B1AEB49A09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53184-0E19-4B36-8649-CBEEB961CF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301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724-E106-4DDC-B83D-26B1AEB49A09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53184-0E19-4B36-8649-CBEEB961CF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462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724-E106-4DDC-B83D-26B1AEB49A09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53184-0E19-4B36-8649-CBEEB961CF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965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724-E106-4DDC-B83D-26B1AEB49A09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53184-0E19-4B36-8649-CBEEB961CF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569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724-E106-4DDC-B83D-26B1AEB49A09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53184-0E19-4B36-8649-CBEEB961CF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535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724-E106-4DDC-B83D-26B1AEB49A09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53184-0E19-4B36-8649-CBEEB961CF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131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724-E106-4DDC-B83D-26B1AEB49A09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53184-0E19-4B36-8649-CBEEB961CF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098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724-E106-4DDC-B83D-26B1AEB49A09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53184-0E19-4B36-8649-CBEEB961CF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823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724-E106-4DDC-B83D-26B1AEB49A09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53184-0E19-4B36-8649-CBEEB961CF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463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724-E106-4DDC-B83D-26B1AEB49A09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53184-0E19-4B36-8649-CBEEB961CF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637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724-E106-4DDC-B83D-26B1AEB49A09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53184-0E19-4B36-8649-CBEEB961CF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596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25724-E106-4DDC-B83D-26B1AEB49A09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53184-0E19-4B36-8649-CBEEB961CF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625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960" cy="6432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48413" y="1093963"/>
            <a:ext cx="606319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Кошки и собаки</a:t>
            </a:r>
            <a:endParaRPr lang="ru-RU" sz="6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8641"/>
            <a:ext cx="7046913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509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274638"/>
            <a:ext cx="5698976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Длинношерстные 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994" y="1124744"/>
            <a:ext cx="3068499" cy="2448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331" y="1352328"/>
            <a:ext cx="2937239" cy="2202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10" y="4591335"/>
            <a:ext cx="2784309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84" y="188640"/>
            <a:ext cx="3021456" cy="228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10" y="2204863"/>
            <a:ext cx="2925976" cy="2334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839" y="3861048"/>
            <a:ext cx="3204654" cy="2556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3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283" y="3722195"/>
            <a:ext cx="2852803" cy="2674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056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80524" y="3069578"/>
            <a:ext cx="4796035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Сфинксы 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H="1">
            <a:off x="8686800" y="6080444"/>
            <a:ext cx="61664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50" y="2469319"/>
            <a:ext cx="2753106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35" y="4509120"/>
            <a:ext cx="3331257" cy="22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600" y="4135288"/>
            <a:ext cx="1872208" cy="2624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80377"/>
            <a:ext cx="2934734" cy="2803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293095"/>
            <a:ext cx="2808312" cy="2138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691" y="247959"/>
            <a:ext cx="3417929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35" y="247959"/>
            <a:ext cx="2784104" cy="2221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733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4664"/>
            <a:ext cx="3435251" cy="2911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04664"/>
            <a:ext cx="3096344" cy="262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429000"/>
            <a:ext cx="2808312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49" y="3861048"/>
            <a:ext cx="5322203" cy="2643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618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0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5" y="3795594"/>
            <a:ext cx="3247864" cy="2598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596" y="188640"/>
            <a:ext cx="2834244" cy="864096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Овчарки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457200" y="6126163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674" y="211083"/>
            <a:ext cx="2986179" cy="199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88640"/>
            <a:ext cx="2592288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72916"/>
            <a:ext cx="2664296" cy="1998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84167" y="4564090"/>
            <a:ext cx="2641091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Кавказская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301785" y="4806707"/>
            <a:ext cx="3024336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Среднеазиатская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1835" y="6276450"/>
            <a:ext cx="3079332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шотландская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81595" y="2203291"/>
            <a:ext cx="3024336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Доберман + немецкая помесь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056086" y="1924190"/>
            <a:ext cx="2844316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Немецкая 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096" y="2672916"/>
            <a:ext cx="2664296" cy="1998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9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168" y="2779355"/>
            <a:ext cx="2904568" cy="2178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1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062572"/>
            <a:ext cx="2879647" cy="2159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390457" y="3219530"/>
            <a:ext cx="2641091" cy="5760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Восточно-европейская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79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031" y="219853"/>
            <a:ext cx="3835913" cy="904891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Охотничьи собаки </a:t>
            </a: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641080" y="6075108"/>
            <a:ext cx="45719" cy="51055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90" y="1182005"/>
            <a:ext cx="3175713" cy="2071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930" y="101885"/>
            <a:ext cx="2880320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044930" y="2218153"/>
            <a:ext cx="2183254" cy="46021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Лабрадор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41024" y="5028159"/>
            <a:ext cx="2664296" cy="5973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Спаниель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2878" y="3253122"/>
            <a:ext cx="2664296" cy="5973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Лайка </a:t>
            </a:r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22878" y="6075107"/>
            <a:ext cx="2664296" cy="5973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Легавая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432001" y="2948688"/>
            <a:ext cx="2664296" cy="5973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Бассет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174" y="2864993"/>
            <a:ext cx="2900122" cy="2175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2381" y="1052736"/>
            <a:ext cx="2653916" cy="1951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2381" y="3717032"/>
            <a:ext cx="2455516" cy="190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6337991" y="5776454"/>
            <a:ext cx="2664296" cy="5973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Борзая 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7418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91" y="3963980"/>
            <a:ext cx="2568618" cy="2141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138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Сторожевые 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H="1">
            <a:off x="8686800" y="1600201"/>
            <a:ext cx="133672" cy="100608"/>
          </a:xfrm>
        </p:spPr>
        <p:txBody>
          <a:bodyPr>
            <a:normAutofit fontScale="25000" lnSpcReduction="20000"/>
          </a:bodyPr>
          <a:lstStyle/>
          <a:p>
            <a:r>
              <a:rPr lang="ru-RU" dirty="0" err="1" smtClean="0"/>
              <a:t>бб</a:t>
            </a:r>
            <a:endParaRPr lang="ru-RU" dirty="0"/>
          </a:p>
        </p:txBody>
      </p:sp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84" y="1121622"/>
            <a:ext cx="2717111" cy="187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573015"/>
            <a:ext cx="2448272" cy="2266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7673" y="1188707"/>
            <a:ext cx="2173884" cy="16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28603" y="2838404"/>
            <a:ext cx="2448272" cy="51546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Московская сторожевая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39723" y="2766565"/>
            <a:ext cx="2176636" cy="5582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Испанский</a:t>
            </a:r>
            <a:r>
              <a:rPr lang="ru-RU" b="1" dirty="0" smtClean="0"/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мастиф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6394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64" y="3573016"/>
            <a:ext cx="2752711" cy="2269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4164" y="5919522"/>
            <a:ext cx="2443860" cy="46700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Бульмастиф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31954" y="5919522"/>
            <a:ext cx="2284405" cy="4808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Турецкий сторожевой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6396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121622"/>
            <a:ext cx="2232248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7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768" y="3781975"/>
            <a:ext cx="2603596" cy="2034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940152" y="3115815"/>
            <a:ext cx="2448272" cy="6661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Среднеазиатская овчарка</a:t>
            </a:r>
            <a:endParaRPr lang="ru-RU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203850" y="5984818"/>
            <a:ext cx="2448272" cy="61253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Португальская сторожевая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24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88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37"/>
          <a:stretch/>
        </p:blipFill>
        <p:spPr bwMode="auto">
          <a:xfrm>
            <a:off x="1" y="188640"/>
            <a:ext cx="9144000" cy="6691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444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Породы кошек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79" y="908720"/>
            <a:ext cx="8582996" cy="5842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725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Русская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4378086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770" y="4077072"/>
            <a:ext cx="3888432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209767"/>
            <a:ext cx="3613584" cy="2890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224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9"/>
            <a:ext cx="4320480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406" y="246250"/>
            <a:ext cx="4242803" cy="3398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57801"/>
            <a:ext cx="4104456" cy="3284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32172"/>
            <a:ext cx="4182406" cy="334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846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230470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47558"/>
            <a:ext cx="4016562" cy="3217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954" y="3791398"/>
            <a:ext cx="3724750" cy="2980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36" y="3709651"/>
            <a:ext cx="3944168" cy="2995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536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73027"/>
            <a:ext cx="3847610" cy="307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3387333" cy="2713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60118"/>
            <a:ext cx="3926672" cy="3145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01008"/>
            <a:ext cx="3926210" cy="3140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639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042792" cy="1143000"/>
          </a:xfrm>
        </p:spPr>
        <p:txBody>
          <a:bodyPr/>
          <a:lstStyle/>
          <a:p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Бенгалы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85875"/>
            <a:ext cx="4536504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026512"/>
            <a:ext cx="3312368" cy="2642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6610" y="254472"/>
            <a:ext cx="2805492" cy="2238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138" y="3137477"/>
            <a:ext cx="4354757" cy="3488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458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2569610"/>
            <a:ext cx="4026396" cy="114300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chemeClr val="tx2">
                    <a:lumMod val="75000"/>
                  </a:schemeClr>
                </a:solidFill>
              </a:rPr>
              <a:t>Многошерстные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365297" y="5434683"/>
            <a:ext cx="48030" cy="4571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780" y="404664"/>
            <a:ext cx="3183201" cy="22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617" y="404664"/>
            <a:ext cx="2496277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525" y="164170"/>
            <a:ext cx="2713554" cy="2452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27" y="3712610"/>
            <a:ext cx="2814106" cy="2384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433" y="3822833"/>
            <a:ext cx="3102291" cy="2164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24" y="4163810"/>
            <a:ext cx="2655055" cy="2118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325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42</Words>
  <Application>Microsoft Office PowerPoint</Application>
  <PresentationFormat>Экран (4:3)</PresentationFormat>
  <Paragraphs>29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Породы кошек</vt:lpstr>
      <vt:lpstr>Русская</vt:lpstr>
      <vt:lpstr>Презентация PowerPoint</vt:lpstr>
      <vt:lpstr>Презентация PowerPoint</vt:lpstr>
      <vt:lpstr>Презентация PowerPoint</vt:lpstr>
      <vt:lpstr>Бенгалы</vt:lpstr>
      <vt:lpstr>Многошерстные</vt:lpstr>
      <vt:lpstr>Длинношерстные </vt:lpstr>
      <vt:lpstr>Сфинксы </vt:lpstr>
      <vt:lpstr>Презентация PowerPoint</vt:lpstr>
      <vt:lpstr>Овчарки</vt:lpstr>
      <vt:lpstr>Охотничьи собаки </vt:lpstr>
      <vt:lpstr>Сторожевые 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21</cp:revision>
  <dcterms:created xsi:type="dcterms:W3CDTF">2013-11-18T12:58:32Z</dcterms:created>
  <dcterms:modified xsi:type="dcterms:W3CDTF">2013-11-18T16:37:48Z</dcterms:modified>
</cp:coreProperties>
</file>