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25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326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84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976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99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2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10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294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59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656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62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CFAB6-70D0-450F-B018-AD1CA668B537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22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houm\Desktop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627784" y="4860939"/>
            <a:ext cx="585108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Левенских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Василий Иванович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одился  29 декабря</a:t>
            </a:r>
            <a:r>
              <a:rPr lang="ru-RU" sz="3200" b="1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1925 года</a:t>
            </a:r>
            <a:endParaRPr lang="ru-RU" sz="3200" b="1" dirty="0" smtClean="0">
              <a:solidFill>
                <a:srgbClr val="7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Documents and Settings\Учитель\Рабочий стол\ветераны\Левенских Василий Иванович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710915"/>
            <a:ext cx="2788701" cy="4154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58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houm\Desktop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99792" y="1228397"/>
            <a:ext cx="59046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Родился в 1925 году 29 декабря. В семье было трое детей. Жил с родителя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Тыгише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До армии работал трактористом в колхозе.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армию пошёл, а воевать в сентябре 1943 года. Попал на Украинский фронт.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Вместе с ним ушло воевать 17 человек, вернулось трое (в том числе и Василий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Никанорович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). Воевал боец вместе с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Решетниковым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Иваном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Карповичем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в Карелии в городе Петрозаводске. Не ели почти, не спали, защищая Родину. Во время боёв кормили плохо, по 300 грамм, какой-нибудь еды. Шесть раз Василий Иванович был в окружении, на шестой раз после ранения в ногу - попал в плен, пробыл там долго. Попал в госпиталь с тяжёлым ранением, ранение было в поясницу и в бедро. </a:t>
            </a:r>
            <a:endParaRPr lang="ru-RU" sz="2000" b="1" dirty="0">
              <a:solidFill>
                <a:srgbClr val="7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037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houm\Desktop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604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059832" y="476672"/>
            <a:ext cx="59046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1074509"/>
            <a:ext cx="587054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Вернувшись с войны, стал работать в колхозе. Всего имеет шесть медалей , за Победу, но медали «За Отвагу» нет, т.к. был в плену.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войны работал на тракторе в колхозе. Выйдя на пенсию, проработал в столярной мастерской десять лет. Изготовлял оконные рамы, подоконники.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хороший труд было присвоено звание «Почётный колхозник».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Сейчас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очень часто болеет, окружен заботой детей т.к. почти все дети живут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 деревне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в городе.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Любимая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песня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Левенских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В.И. «Раскинулось море широко». Играет на гармошке для души, поёт  песни военных лет.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09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houm\Desktop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059832" y="476672"/>
            <a:ext cx="59046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25826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250</Words>
  <Application>Microsoft Office PowerPoint</Application>
  <PresentationFormat>Экран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houm</dc:creator>
  <cp:lastModifiedBy>Учитель</cp:lastModifiedBy>
  <cp:revision>4</cp:revision>
  <dcterms:created xsi:type="dcterms:W3CDTF">2015-02-23T15:25:08Z</dcterms:created>
  <dcterms:modified xsi:type="dcterms:W3CDTF">2015-03-13T08:21:51Z</dcterms:modified>
</cp:coreProperties>
</file>