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58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552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855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718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243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749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101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329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527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874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11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2150B-B6CC-47D4-B277-370A873145E1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BE04-C452-4C61-918B-663205D771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512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29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276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71802" y="1600200"/>
            <a:ext cx="561499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8370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214290"/>
            <a:ext cx="5614998" cy="591187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1142984"/>
            <a:ext cx="5614998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1600200"/>
            <a:ext cx="5472122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4" cy="1143000"/>
          </a:xfrm>
        </p:spPr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824" y="1600201"/>
            <a:ext cx="5698976" cy="4205064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http://www.youtube.com/watch?v=9m6RMdnKWO4</a:t>
            </a:r>
          </a:p>
          <a:p>
            <a:r>
              <a:rPr lang="en-US" sz="3000" dirty="0" smtClean="0"/>
              <a:t>http://yandex.ru/images?uinfo=sw-1366-sh-768-ww-1349-wh-664-pd-1-wp-16x9_1366x768-lt-1039</a:t>
            </a:r>
          </a:p>
          <a:p>
            <a:r>
              <a:rPr lang="en-US" sz="3000" dirty="0" smtClean="0"/>
              <a:t>http://orbitnetwork.ru/foto/interesnye-kartinki/36455-kartinki-ko-dnyu-pobedy-9-maya.html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12195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600201"/>
            <a:ext cx="5554960" cy="4133056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Вы можете использовать данное оформление 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для создания своих презентаций, 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но в своей презентации вы должны указать 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источник шаблона:</a:t>
            </a:r>
          </a:p>
          <a:p>
            <a:pPr marL="0" lvl="0" indent="0">
              <a:buNone/>
            </a:pP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Иксанова</a:t>
            </a:r>
            <a:r>
              <a:rPr lang="ru-RU" sz="2000" dirty="0">
                <a:solidFill>
                  <a:prstClr val="black"/>
                </a:solidFill>
              </a:rPr>
              <a:t> Наталья Константиновна, учитель начальных классов, МКОУ-</a:t>
            </a:r>
            <a:r>
              <a:rPr lang="ru-RU" sz="2000" dirty="0" err="1">
                <a:solidFill>
                  <a:prstClr val="black"/>
                </a:solidFill>
              </a:rPr>
              <a:t>Тыгишская</a:t>
            </a:r>
            <a:r>
              <a:rPr lang="ru-RU" sz="2000">
                <a:solidFill>
                  <a:prstClr val="black"/>
                </a:solidFill>
              </a:rPr>
              <a:t> СОШ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43627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Источники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Учитель</cp:lastModifiedBy>
  <cp:revision>4</cp:revision>
  <dcterms:created xsi:type="dcterms:W3CDTF">2015-02-28T06:23:18Z</dcterms:created>
  <dcterms:modified xsi:type="dcterms:W3CDTF">2015-03-04T04:33:31Z</dcterms:modified>
</cp:coreProperties>
</file>