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0" r:id="rId4"/>
    <p:sldId id="261" r:id="rId5"/>
    <p:sldId id="262" r:id="rId6"/>
    <p:sldId id="263" r:id="rId7"/>
    <p:sldId id="258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5524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8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8558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718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243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3749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01011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3298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5273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38742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112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2150B-B6CC-47D4-B277-370A873145E1}" type="datetimeFigureOut">
              <a:rPr lang="ru-RU" smtClean="0"/>
              <a:pPr/>
              <a:t>04.03.2015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8BE04-C452-4C61-918B-663205D771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512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2923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276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71802" y="1600200"/>
            <a:ext cx="561499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8370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214290"/>
            <a:ext cx="5614998" cy="5911873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71802" y="1142984"/>
            <a:ext cx="5614998" cy="49831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678" y="1600200"/>
            <a:ext cx="5472122" cy="4525963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/>
          <a:lstStyle/>
          <a:p>
            <a:r>
              <a:rPr lang="ru-RU" dirty="0" smtClean="0"/>
              <a:t>Источники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600201"/>
            <a:ext cx="5698976" cy="4205064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http://www.youtube.com/watch?v=9m6RMdnKWO4</a:t>
            </a:r>
          </a:p>
          <a:p>
            <a:r>
              <a:rPr lang="en-US" sz="3000" dirty="0" smtClean="0"/>
              <a:t>http://yandex.ru/images?uinfo=sw-1366-sh-768-ww-1349-wh-664-pd-1-wp-16x9_1366x768-lt-1039</a:t>
            </a:r>
          </a:p>
          <a:p>
            <a:r>
              <a:rPr lang="en-US" sz="3000" dirty="0" smtClean="0"/>
              <a:t>http://orbitnetwork.ru/foto/interesnye-kartinki/36455-kartinki-ko-dnyu-pobedy-9-maya.html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1219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1"/>
            <a:ext cx="5554960" cy="4133056"/>
          </a:xfrm>
        </p:spPr>
        <p:txBody>
          <a:bodyPr/>
          <a:lstStyle/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Вы можете использовать данное оформление 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для создания своих презентаций, 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но в своей презентации вы должны указать 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источник шаблона:</a:t>
            </a:r>
          </a:p>
          <a:p>
            <a:pPr marL="0" lvl="0" indent="0">
              <a:buNone/>
            </a:pPr>
            <a:r>
              <a:rPr lang="ru-RU" sz="2000" dirty="0">
                <a:solidFill>
                  <a:prstClr val="black"/>
                </a:solidFill>
              </a:rPr>
              <a:t> </a:t>
            </a:r>
            <a:r>
              <a:rPr lang="ru-RU" sz="2000" dirty="0" err="1">
                <a:solidFill>
                  <a:prstClr val="black"/>
                </a:solidFill>
              </a:rPr>
              <a:t>Иксанова</a:t>
            </a:r>
            <a:r>
              <a:rPr lang="ru-RU" sz="2000" dirty="0">
                <a:solidFill>
                  <a:prstClr val="black"/>
                </a:solidFill>
              </a:rPr>
              <a:t> Наталья Константиновна, учитель начальных классов, МКОУ-</a:t>
            </a:r>
            <a:r>
              <a:rPr lang="ru-RU" sz="2000" dirty="0" err="1">
                <a:solidFill>
                  <a:prstClr val="black"/>
                </a:solidFill>
              </a:rPr>
              <a:t>Тыгишская</a:t>
            </a:r>
            <a:r>
              <a:rPr lang="ru-RU" sz="2000">
                <a:solidFill>
                  <a:prstClr val="black"/>
                </a:solidFill>
              </a:rPr>
              <a:t> СОШ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3627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43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Источники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Учитель</cp:lastModifiedBy>
  <cp:revision>4</cp:revision>
  <dcterms:created xsi:type="dcterms:W3CDTF">2015-02-28T06:23:18Z</dcterms:created>
  <dcterms:modified xsi:type="dcterms:W3CDTF">2015-03-04T04:33:31Z</dcterms:modified>
</cp:coreProperties>
</file>