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EF0A-EFDF-487F-8810-BFE075737D0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5A6B8-A715-440C-85DA-980EFAA379D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EF0A-EFDF-487F-8810-BFE075737D0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5A6B8-A715-440C-85DA-980EFAA37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EF0A-EFDF-487F-8810-BFE075737D0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5A6B8-A715-440C-85DA-980EFAA37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EF0A-EFDF-487F-8810-BFE075737D0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5A6B8-A715-440C-85DA-980EFAA37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EF0A-EFDF-487F-8810-BFE075737D0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CB5A6B8-A715-440C-85DA-980EFAA379D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EF0A-EFDF-487F-8810-BFE075737D0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5A6B8-A715-440C-85DA-980EFAA37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EF0A-EFDF-487F-8810-BFE075737D0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5A6B8-A715-440C-85DA-980EFAA37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EF0A-EFDF-487F-8810-BFE075737D0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5A6B8-A715-440C-85DA-980EFAA37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EF0A-EFDF-487F-8810-BFE075737D0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5A6B8-A715-440C-85DA-980EFAA37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EF0A-EFDF-487F-8810-BFE075737D0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5A6B8-A715-440C-85DA-980EFAA37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EF0A-EFDF-487F-8810-BFE075737D0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5A6B8-A715-440C-85DA-980EFAA37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920EF0A-EFDF-487F-8810-BFE075737D0E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B5A6B8-A715-440C-85DA-980EFAA379D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0"/>
            <a:ext cx="8229600" cy="5486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620688"/>
            <a:ext cx="8352928" cy="583264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l"/>
            <a:r>
              <a:rPr lang="ru-RU" i="1" dirty="0" smtClean="0">
                <a:solidFill>
                  <a:srgbClr val="002060"/>
                </a:solidFill>
              </a:rPr>
              <a:t>Ветхая землянка </a:t>
            </a:r>
            <a:r>
              <a:rPr lang="ru-RU" dirty="0" smtClean="0">
                <a:solidFill>
                  <a:srgbClr val="002060"/>
                </a:solidFill>
              </a:rPr>
              <a:t>– старый дом, вырытый в земле.</a:t>
            </a:r>
          </a:p>
          <a:p>
            <a:pPr algn="l"/>
            <a:r>
              <a:rPr lang="ru-RU" i="1" dirty="0" smtClean="0">
                <a:solidFill>
                  <a:srgbClr val="002060"/>
                </a:solidFill>
              </a:rPr>
              <a:t>Невод</a:t>
            </a:r>
            <a:r>
              <a:rPr lang="ru-RU" dirty="0" smtClean="0">
                <a:solidFill>
                  <a:srgbClr val="002060"/>
                </a:solidFill>
              </a:rPr>
              <a:t> – небольшая рыболовная сеть.</a:t>
            </a:r>
          </a:p>
          <a:p>
            <a:pPr algn="l"/>
            <a:r>
              <a:rPr lang="ru-RU" i="1" dirty="0" smtClean="0">
                <a:solidFill>
                  <a:srgbClr val="002060"/>
                </a:solidFill>
              </a:rPr>
              <a:t>Откуп</a:t>
            </a:r>
            <a:r>
              <a:rPr lang="ru-RU" dirty="0" smtClean="0">
                <a:solidFill>
                  <a:srgbClr val="002060"/>
                </a:solidFill>
              </a:rPr>
              <a:t> – плата.</a:t>
            </a:r>
          </a:p>
          <a:p>
            <a:pPr algn="l"/>
            <a:r>
              <a:rPr lang="ru-RU" i="1" dirty="0" smtClean="0">
                <a:solidFill>
                  <a:srgbClr val="002060"/>
                </a:solidFill>
              </a:rPr>
              <a:t>Кликать</a:t>
            </a:r>
            <a:r>
              <a:rPr lang="ru-RU" dirty="0" smtClean="0">
                <a:solidFill>
                  <a:srgbClr val="002060"/>
                </a:solidFill>
              </a:rPr>
              <a:t> – звать.</a:t>
            </a:r>
          </a:p>
          <a:p>
            <a:pPr algn="l"/>
            <a:r>
              <a:rPr lang="ru-RU" i="1" dirty="0" smtClean="0">
                <a:solidFill>
                  <a:srgbClr val="002060"/>
                </a:solidFill>
              </a:rPr>
              <a:t>Пуще</a:t>
            </a:r>
            <a:r>
              <a:rPr lang="ru-RU" dirty="0" smtClean="0">
                <a:solidFill>
                  <a:srgbClr val="002060"/>
                </a:solidFill>
              </a:rPr>
              <a:t> – больше.</a:t>
            </a:r>
          </a:p>
          <a:p>
            <a:pPr algn="l"/>
            <a:r>
              <a:rPr lang="ru-RU" i="1" dirty="0" smtClean="0">
                <a:solidFill>
                  <a:srgbClr val="002060"/>
                </a:solidFill>
              </a:rPr>
              <a:t>Бранится</a:t>
            </a:r>
            <a:r>
              <a:rPr lang="ru-RU" dirty="0" smtClean="0">
                <a:solidFill>
                  <a:srgbClr val="002060"/>
                </a:solidFill>
              </a:rPr>
              <a:t> – ругается.</a:t>
            </a:r>
          </a:p>
          <a:p>
            <a:pPr algn="l"/>
            <a:r>
              <a:rPr lang="ru-RU" i="1" dirty="0" smtClean="0">
                <a:solidFill>
                  <a:srgbClr val="002060"/>
                </a:solidFill>
              </a:rPr>
              <a:t>Корысть</a:t>
            </a:r>
            <a:r>
              <a:rPr lang="ru-RU" dirty="0" smtClean="0">
                <a:solidFill>
                  <a:srgbClr val="002060"/>
                </a:solidFill>
              </a:rPr>
              <a:t> – выгода, польза.</a:t>
            </a:r>
          </a:p>
          <a:p>
            <a:pPr algn="l"/>
            <a:r>
              <a:rPr lang="ru-RU" i="1" dirty="0" smtClean="0">
                <a:solidFill>
                  <a:srgbClr val="002060"/>
                </a:solidFill>
              </a:rPr>
              <a:t>Тесовые вороты </a:t>
            </a:r>
            <a:r>
              <a:rPr lang="ru-RU" dirty="0" smtClean="0">
                <a:solidFill>
                  <a:srgbClr val="002060"/>
                </a:solidFill>
              </a:rPr>
              <a:t>– ворота, сделанные из тонких досок.</a:t>
            </a:r>
          </a:p>
          <a:p>
            <a:pPr algn="l"/>
            <a:r>
              <a:rPr lang="ru-RU" i="1" dirty="0" smtClean="0">
                <a:solidFill>
                  <a:srgbClr val="002060"/>
                </a:solidFill>
              </a:rPr>
              <a:t>« На чём свет стоит, мужа ругает» – </a:t>
            </a:r>
            <a:r>
              <a:rPr lang="ru-RU" dirty="0" smtClean="0">
                <a:solidFill>
                  <a:srgbClr val="002060"/>
                </a:solidFill>
              </a:rPr>
              <a:t>очень сильно ругает.</a:t>
            </a:r>
          </a:p>
          <a:p>
            <a:pPr algn="l"/>
            <a:r>
              <a:rPr lang="ru-RU" i="1" dirty="0" smtClean="0">
                <a:solidFill>
                  <a:srgbClr val="002060"/>
                </a:solidFill>
              </a:rPr>
              <a:t>Столбовая дворянка </a:t>
            </a:r>
            <a:r>
              <a:rPr lang="ru-RU" dirty="0" smtClean="0">
                <a:solidFill>
                  <a:srgbClr val="002060"/>
                </a:solidFill>
              </a:rPr>
              <a:t>– дворянка старинного рода.</a:t>
            </a:r>
          </a:p>
          <a:p>
            <a:pPr algn="l"/>
            <a:r>
              <a:rPr lang="ru-RU" i="1" dirty="0" smtClean="0">
                <a:solidFill>
                  <a:srgbClr val="002060"/>
                </a:solidFill>
              </a:rPr>
              <a:t>Душегрейка</a:t>
            </a:r>
            <a:r>
              <a:rPr lang="ru-RU" dirty="0" smtClean="0">
                <a:solidFill>
                  <a:srgbClr val="002060"/>
                </a:solidFill>
              </a:rPr>
              <a:t> – женская тёплая кофта, обычно без рукавов, со сборками на талии.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30058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</TotalTime>
  <Words>86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Словарная работа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Словарная работа</dc:title>
  <dc:creator>Козлова В.А</dc:creator>
  <cp:lastModifiedBy>Козлова В.А</cp:lastModifiedBy>
  <cp:revision>2</cp:revision>
  <dcterms:created xsi:type="dcterms:W3CDTF">2014-10-09T03:03:13Z</dcterms:created>
  <dcterms:modified xsi:type="dcterms:W3CDTF">2014-10-09T03:14:35Z</dcterms:modified>
</cp:coreProperties>
</file>