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6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31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91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41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43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07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8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77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89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87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39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83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6C136-8F17-4F99-9C70-E2522D0BA7FF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7D362-5F11-43A3-A168-C606C0400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10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yandex.ru/images?uinfo=sw-1366-sh-768-ww-1349-wh-664-pd-1-wp-16x9_1366x768-lt-1039" TargetMode="External"/><Relationship Id="rId2" Type="http://schemas.openxmlformats.org/officeDocument/2006/relationships/hyperlink" Target="http://www.youtube.com/watch?v=9m6RMdnKWO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62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692696"/>
            <a:ext cx="7052320" cy="1470025"/>
          </a:xfrm>
        </p:spPr>
        <p:txBody>
          <a:bodyPr/>
          <a:lstStyle/>
          <a:p>
            <a:r>
              <a:rPr lang="ru-RU" dirty="0" smtClean="0"/>
              <a:t>Кульков Иван </a:t>
            </a:r>
            <a:r>
              <a:rPr lang="ru-RU" smtClean="0"/>
              <a:t>Пантелеймонович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3886200"/>
            <a:ext cx="4496544" cy="1752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01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3848" y="1600201"/>
            <a:ext cx="5482952" cy="420506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817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332656"/>
            <a:ext cx="5050904" cy="1143000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0" y="1600200"/>
            <a:ext cx="5554960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hlinkClick r:id="rId2"/>
              </a:rPr>
              <a:t>http://www.youtube.com/watch?v=9m6RMdnKWO4</a:t>
            </a:r>
            <a:endParaRPr lang="ru-RU" sz="2400" dirty="0" smtClean="0"/>
          </a:p>
          <a:p>
            <a:r>
              <a:rPr lang="en-US" sz="2400" dirty="0" smtClean="0">
                <a:hlinkClick r:id="rId3"/>
              </a:rPr>
              <a:t>http://yandex.ru/images?uinfo=sw-1366-sh-768-ww-1349-wh-664-pd-1-wp-16x9_1366x768-lt-1039</a:t>
            </a:r>
            <a:endParaRPr lang="ru-RU" sz="2400" dirty="0" smtClean="0"/>
          </a:p>
          <a:p>
            <a:r>
              <a:rPr lang="en-US" sz="2400" dirty="0" smtClean="0"/>
              <a:t>http://orbitnetwork.ru/foto/interesnye-kartinki/36455-kartinki-ko-dnyu-pobedy-9-maya.html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6332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07904" y="1600200"/>
            <a:ext cx="49788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Вы можете использовать данное оформление </a:t>
            </a:r>
          </a:p>
          <a:p>
            <a:pPr marL="0" indent="0">
              <a:buNone/>
            </a:pPr>
            <a:r>
              <a:rPr lang="ru-RU" sz="2000" dirty="0"/>
              <a:t>для создания своих презентаций, </a:t>
            </a:r>
          </a:p>
          <a:p>
            <a:pPr marL="0" indent="0">
              <a:buNone/>
            </a:pPr>
            <a:r>
              <a:rPr lang="ru-RU" sz="2000" dirty="0"/>
              <a:t>но в своей презентации вы должны указать </a:t>
            </a:r>
          </a:p>
          <a:p>
            <a:pPr marL="0" indent="0">
              <a:buNone/>
            </a:pPr>
            <a:r>
              <a:rPr lang="ru-RU" sz="2000" dirty="0"/>
              <a:t>источник шаблона: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err="1" smtClean="0"/>
              <a:t>Иксанова</a:t>
            </a:r>
            <a:r>
              <a:rPr lang="ru-RU" sz="2000" dirty="0" smtClean="0"/>
              <a:t> Наталья Константиновна, учитель начальных классов, МКОУ-</a:t>
            </a:r>
            <a:r>
              <a:rPr lang="ru-RU" sz="2000" dirty="0" err="1" smtClean="0"/>
              <a:t>Тыгишская</a:t>
            </a:r>
            <a:r>
              <a:rPr lang="ru-RU" sz="2000" dirty="0" smtClean="0"/>
              <a:t> СОШ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956306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45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Кульков Иван Пантелеймонович</vt:lpstr>
      <vt:lpstr>Презентация PowerPoint</vt:lpstr>
      <vt:lpstr>Источники: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4</cp:revision>
  <dcterms:created xsi:type="dcterms:W3CDTF">2015-02-27T18:36:36Z</dcterms:created>
  <dcterms:modified xsi:type="dcterms:W3CDTF">2015-02-28T06:35:11Z</dcterms:modified>
</cp:coreProperties>
</file>