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  <p:sldMasterId id="2147483786" r:id="rId2"/>
    <p:sldMasterId id="2147483798" r:id="rId3"/>
  </p:sldMasterIdLst>
  <p:sldIdLst>
    <p:sldId id="256" r:id="rId4"/>
    <p:sldId id="257" r:id="rId5"/>
    <p:sldId id="258" r:id="rId6"/>
    <p:sldId id="259" r:id="rId7"/>
    <p:sldId id="260" r:id="rId8"/>
    <p:sldId id="265" r:id="rId9"/>
    <p:sldId id="262" r:id="rId10"/>
    <p:sldId id="263" r:id="rId11"/>
    <p:sldId id="264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FC96-8D58-4D50-9448-A98761B8CB41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20DA4-F2F2-4787-8DD9-4D668722B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469D3-5338-4691-A98B-4C89251773FB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C23AC-E277-4B78-A584-BE45268EED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41D5-C1C3-4FCC-9001-67C76FF0BBB5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80AD-E75F-474D-A77C-551BBA0636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5C774-A7E4-4587-A49E-D5017319D62E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E6D99-DA8A-4554-ACB4-C093CB341A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0C40-D211-4539-B9EE-4BDF8DF7BD09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B6985-32AC-4326-8016-BF4B7ACBB8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B58ED-9369-4A5D-8E8E-0B7C435628D2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25FE-2633-41EF-9162-548A639686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E01A1-726A-4B3B-8DFB-63B13416EF6C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A0165-42A7-4ED8-BDD7-F8363DBAF7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9286A-4DB7-4775-9DE9-BD1EF3698B65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300EE-BBDD-4FED-A71A-016A5A8AB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C7A1A-3D64-4E8D-A153-C5B4518B8820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734A4-534E-4FC7-8E80-F27A1AB80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52AEB-A18A-4550-92DE-20C89A8636C8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0B7D4-2D8B-401B-B7AD-78AE3175AF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91456-B857-48FB-AA39-B549A0413311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D435F-F968-4EEC-B61B-664DFC797A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A4D4B-B469-41A6-AC0F-FA3F0C31E812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1175E-6388-41C8-9FAD-AED55DE87F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5D8ED-0BEF-4F5C-A2DC-445D164B6C83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90D65-99EC-4634-9E58-0FF377FCE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E5E0B-7A43-4A5C-AEE8-8550250AAAB5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494B0-851B-4D06-B5F4-1C0FDA7CC5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F7200-5244-467D-A2C3-E16368433D32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04D45-282D-449E-BD6A-ECFEF7C3E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48A4-5E5F-4430-BB2E-4222101BB726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C50957A-B946-4BAE-B399-0407B602F3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F78E-4CE8-4C3A-8E83-0B64C529653B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481B3-6832-43E4-AB3C-461B94FE8A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5E4C0-CCD0-4A13-8ECF-B45C785DDD3F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68D62-B75A-440D-8DB7-91447D8F3F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BBA06-C781-4FF3-8F62-E7EA2CBD7BF8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43A5E-F2A0-429C-B7D4-B16766988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BD44999-253F-4BB9-8639-D6CC1E09B464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CD6BD7F-20E7-40DD-9D89-CB8E7864B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EF46C-51CE-42E6-981E-3793EE949D0A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3351B-C7BB-463B-9C0E-A79CFD8E08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BE2DB-2025-4F11-85FB-ED65E65E9FA8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5C9C-73AC-464E-A03F-3C5F77D4A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D1A46-865C-44F4-8447-C437048EBBD6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A4AA3-CEEA-4BC4-9038-EAAC2E1C1F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4110C-AD41-4D59-AFE2-D7A53E29D58E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3851A-9C77-4D80-9F36-F75A5A68AA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E9A44-80A6-480C-BA26-6BD0F256CF69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C7A50-8D85-4A05-89D6-1703B14AE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BA070-B941-40FC-9F66-57F0C47EBB66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ADCE9-E81C-4C02-843B-27590F3E1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48947-9DCF-464D-B2C3-1F308500FA40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A157E-0C2C-4B5F-B1FF-A4D135CA8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1A6F8-2338-49A5-8AD8-307A9B284644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AE67B-5708-4D8D-81F6-A4D324084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A5524-8797-4836-B654-FDA665FF67C7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FBEA-1937-42B6-99E2-DF9C81D55E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23137-CDF3-4619-9875-A4F7C03B4E53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B594C-C57F-4A6C-ACC1-128F7E9D5F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DDD76-D17D-4871-B562-F7ED5A53E3E3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137F5-51B6-44FF-94F7-2DC8F8CD5A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DB2FC-DD5A-45AB-99B5-11E425CDC1FC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82514-DD99-4562-BB23-2C844F6604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E4604-5AE5-4B8E-935A-DBA037CBD096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ACFF1-1F92-469D-9E48-DBB687E647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BB20A4-D3F7-403E-8817-5BBAB0274913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D53B73-4644-4A3B-AA23-2316B5FBB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3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466462E-6FA1-4AF3-A6F7-C676FE0D8921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D67F6CF-4776-4920-9CED-AF7585208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64" r:id="rId4"/>
    <p:sldLayoutId id="2147483978" r:id="rId5"/>
    <p:sldLayoutId id="2147483965" r:id="rId6"/>
    <p:sldLayoutId id="2147483979" r:id="rId7"/>
    <p:sldLayoutId id="2147483980" r:id="rId8"/>
    <p:sldLayoutId id="2147483981" r:id="rId9"/>
    <p:sldLayoutId id="2147483966" r:id="rId10"/>
    <p:sldLayoutId id="21474839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087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08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4B19ABF8-A71E-4C0E-A98B-2B069D6DABEE}" type="datetimeFigureOut">
              <a:rPr lang="ru-RU"/>
              <a:pPr>
                <a:defRPr/>
              </a:pPr>
              <a:t>03.04.2014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E86CD12-597C-467E-8225-042BF9ACB8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67" r:id="rId2"/>
    <p:sldLayoutId id="2147483968" r:id="rId3"/>
    <p:sldLayoutId id="2147483969" r:id="rId4"/>
    <p:sldLayoutId id="2147483984" r:id="rId5"/>
    <p:sldLayoutId id="2147483985" r:id="rId6"/>
    <p:sldLayoutId id="2147483970" r:id="rId7"/>
    <p:sldLayoutId id="2147483971" r:id="rId8"/>
    <p:sldLayoutId id="2147483972" r:id="rId9"/>
    <p:sldLayoutId id="2147483973" r:id="rId10"/>
    <p:sldLayoutId id="21474839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oktyabrina-n.livejournal.com/25610.html" TargetMode="External"/><Relationship Id="rId3" Type="http://schemas.openxmlformats.org/officeDocument/2006/relationships/hyperlink" Target="http://community.livejournal.com/handmade_ru/1111760.html" TargetMode="External"/><Relationship Id="rId7" Type="http://schemas.openxmlformats.org/officeDocument/2006/relationships/hyperlink" Target="http://www.liveinternet.ru/users/nesttn/rubric/1409644/page38.html" TargetMode="External"/><Relationship Id="rId2" Type="http://schemas.openxmlformats.org/officeDocument/2006/relationships/hyperlink" Target="http://imwoman.ru/368-novye-modeli-perchatok-i-varezhek-xity-yanvarya.html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qqmaria.livejournal.com/" TargetMode="External"/><Relationship Id="rId5" Type="http://schemas.openxmlformats.org/officeDocument/2006/relationships/hyperlink" Target="http://www.gratwest.ru/catalog/bondibon/index.php?SECTION_ID=16157&amp;ELEMENT_ID=1009163" TargetMode="External"/><Relationship Id="rId4" Type="http://schemas.openxmlformats.org/officeDocument/2006/relationships/hyperlink" Target="http://oktyabrina-n.livejournal.com/30870.htm" TargetMode="External"/><Relationship Id="rId9" Type="http://schemas.openxmlformats.org/officeDocument/2006/relationships/hyperlink" Target="http://pokatalogam.com.ua/product_reviews_write.php?cPath=31_57_89&amp;products_id=10580&amp;language=r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yle.passion.ru/l.php/perchatki-v-poryadke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4.xml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images.yandex.ru/yandsearch?ed=1&amp;text=%D1%84%D0%BE%D1%82%D0%BE%20%D0%B2%D0%B0%D1%80%D0%B5%D0%B6%D0%BA%D0%B8&amp;p=76&amp;img_url=images02.olx.ru/ui/6/34/04/1276024897_98853004_2----1276024897.jpg&amp;rpt=simage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images.yandex.ru/yandsearch?ed=1&amp;text=%D1%84%D0%BE%D1%82%D0%BE%20%D0%B2%D0%B0%D1%80%D0%B5%D0%B6%D0%BA%D0%B8&amp;p=8&amp;img_url=www.ljplus.ru/img/o/k/oktyabrina_n/Varezhki-Fialki-okt.2006-mal..JPG&amp;rpt=simage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images.yandex.ru/yandsearch?ed=1&amp;text=%D1%84%D0%BE%D1%82%D0%BE%20%D0%B2%D0%B0%D1%80%D0%B5%D0%B6%D0%BA%D0%B8&amp;p=37&amp;img_url=oktyabrina-n.narod.ru/photo174.jpg&amp;rpt=simage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ed=1&amp;text=%D1%84%D0%BE%D1%82%D0%BE%20%D0%B2%D0%B0%D1%80%D0%B5%D0%B6%D0%BA%D0%B8&amp;p=21&amp;img_url=i83.mindmix.ru/20/38/253820/13/4335413/113883.jpeg&amp;rpt=simage" TargetMode="External"/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://images.yandex.ru/yandsearch?ed=1&amp;text=%D1%84%D0%BE%D1%82%D0%BE%20%D0%B2%D0%B0%D1%80%D0%B5%D0%B6%D0%BA%D0%B8&amp;p=50&amp;img_url=www.magichild.ru/foto/voilok/varejki14.jpg&amp;rpt=simage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images02.olx.ru/ui/8/44/09/1283886942_118743509_1-----1283886942.jpg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images.yandex.ru/yandsearch?ed=1&amp;text=%D1%84%D0%BE%D1%82%D0%BE%20%D0%B2%D0%B0%D1%80%D0%B5%D0%B6%D0%BA%D0%B8&amp;p=48&amp;img_url=s55.radikal.ru/i149/0901/e1/df9377c149c0.jpg&amp;rpt=simage" TargetMode="External"/><Relationship Id="rId9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ed=1&amp;text=%D1%84%D0%BE%D1%82%D0%BE%20%D0%B2%D0%B0%D1%80%D0%B5%D0%B6%D0%BA%D0%B8&amp;p=153&amp;img_url=img1.liveinternet.ru/images/foto/b/1/apps/1/207/1207691_7eca752849c9d2fd5c58e255d7b5d8cd.jpg&amp;rpt=simage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hyperlink" Target="http://images.yandex.ru/yandsearch?ed=1&amp;text=%D1%84%D0%BE%D1%82%D0%BE%20%D0%B2%D0%B0%D1%80%D0%B5%D0%B6%D0%BA%D0%B8&amp;p=19&amp;img_url=oktyabrina-n.narod.ru/photo418.jpg&amp;rpt=simage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to-dress.ru/uploads/product/15457med_3pict042.jpg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://images.yandex.ru/yandsearch?ed=1&amp;text=%D1%84%D0%BE%D1%82%D0%BE%20%D0%B2%D0%B0%D1%80%D0%B5%D0%B6%D0%BA%D0%B8&amp;p=59&amp;img_url=www.livemaster.ru/item/mfoto442560.jpg&amp;rpt=simage" TargetMode="External"/><Relationship Id="rId9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ПРЕЗЕНТАЦИЯ К УРОКУ ИЗОБРАЗИТЕЛЬНОГО ИСКУССТВА ПО ТЕМЕ: «РИСОВАНИЕ ВАРЕЖКИ»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57200" y="5013176"/>
            <a:ext cx="4953000" cy="1440160"/>
          </a:xfrm>
        </p:spPr>
        <p:txBody>
          <a:bodyPr/>
          <a:lstStyle/>
          <a:p>
            <a:pPr algn="ctr"/>
            <a:r>
              <a:rPr lang="ru-RU" dirty="0" err="1" smtClean="0"/>
              <a:t>Лысцова</a:t>
            </a:r>
            <a:r>
              <a:rPr lang="ru-RU" dirty="0" smtClean="0"/>
              <a:t> Екатерина Валерьевна</a:t>
            </a:r>
          </a:p>
          <a:p>
            <a:pPr algn="ctr"/>
            <a:r>
              <a:rPr lang="ru-RU" dirty="0" smtClean="0"/>
              <a:t>Учитель изо в начальных классах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Используемые  материалы</a:t>
            </a:r>
            <a:r>
              <a:rPr lang="en-US" dirty="0" smtClean="0"/>
              <a:t> </a:t>
            </a:r>
            <a:r>
              <a:rPr lang="ru-RU" dirty="0" smtClean="0"/>
              <a:t>из перечисленных сайтов:</a:t>
            </a:r>
            <a:endParaRPr lang="ru-RU" dirty="0"/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1.</a:t>
            </a:r>
            <a:r>
              <a:rPr lang="en-US" sz="2000" smtClean="0">
                <a:hlinkClick r:id="rId2"/>
              </a:rPr>
              <a:t>http://imwoman.ru/368-novye-modeli-perchatok-i-varezhek-xity-yanvarya.html</a:t>
            </a: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2.</a:t>
            </a:r>
            <a:r>
              <a:rPr lang="en-US" sz="2000" smtClean="0">
                <a:hlinkClick r:id="rId3"/>
              </a:rPr>
              <a:t>http://community.livejournal.com/handmade_ru/1111760.html</a:t>
            </a: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3.</a:t>
            </a:r>
            <a:r>
              <a:rPr lang="en-US" sz="2000" smtClean="0">
                <a:hlinkClick r:id="rId4"/>
              </a:rPr>
              <a:t>http://oktyabrina-n.livejournal.com/30870.htm</a:t>
            </a: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4.</a:t>
            </a:r>
            <a:r>
              <a:rPr lang="en-US" sz="2000" smtClean="0">
                <a:hlinkClick r:id="rId5"/>
              </a:rPr>
              <a:t>http://www.gratwest.ru/catalog/bondibon/index.php?SECTION_ID=16157&amp;ELEMENT_ID=1009163</a:t>
            </a: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5.</a:t>
            </a:r>
            <a:r>
              <a:rPr lang="en-US" sz="2000" smtClean="0">
                <a:hlinkClick r:id="rId6"/>
              </a:rPr>
              <a:t>http://qqmaria.livejournal.com/</a:t>
            </a: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6.</a:t>
            </a:r>
            <a:r>
              <a:rPr lang="en-US" sz="2000" smtClean="0">
                <a:hlinkClick r:id="rId7"/>
              </a:rPr>
              <a:t>http://www.liveinternet.ru/users/nesttn/rubric/1409644/page38.html</a:t>
            </a: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7.</a:t>
            </a:r>
            <a:r>
              <a:rPr lang="en-US" sz="2000" smtClean="0">
                <a:hlinkClick r:id="rId8"/>
              </a:rPr>
              <a:t>http://oktyabrina-n.livejournal.com/25610.html</a:t>
            </a: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8.</a:t>
            </a:r>
            <a:r>
              <a:rPr lang="en-US" sz="2000" smtClean="0">
                <a:hlinkClick r:id="rId9"/>
              </a:rPr>
              <a:t>http://pokatalogam.com.ua/product_reviews_write.php?cPath=31_57_89&amp;products_id=10580&amp;language=ru</a:t>
            </a: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000" smtClean="0">
                <a:latin typeface="Arial" charset="0"/>
              </a:rPr>
              <a:t>9.</a:t>
            </a:r>
            <a:r>
              <a:rPr lang="en-US" sz="2000" smtClean="0"/>
              <a:t>http://pda.to-dress.ru/cgi-bin/mainpage.pl?find=&amp;m=2&amp;k=_-d_3&amp;key=&amp;lim=280&amp;a=view&amp;pid=15457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Приложение  № 2.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/>
              <a:t>Русское слово «варежка» происходит от словосочетания «варяжская рукавица»</a:t>
            </a:r>
            <a:r>
              <a:rPr lang="ru-RU" dirty="0" smtClean="0"/>
              <a:t> - видимо, потому, что этот вид одежды был позаимствован у варягов.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 переводе на английский язык слово «варежки» звучит как «</a:t>
            </a:r>
            <a:r>
              <a:rPr lang="ru-RU" dirty="0" err="1" smtClean="0"/>
              <a:t>mittens</a:t>
            </a:r>
            <a:r>
              <a:rPr lang="ru-RU" dirty="0" smtClean="0"/>
              <a:t>». Однако </a:t>
            </a:r>
            <a:r>
              <a:rPr lang="ru-RU" b="1" i="1" dirty="0" smtClean="0"/>
              <a:t>в русском языке «митенки» и «варежки» – не одно и то же</a:t>
            </a:r>
            <a:r>
              <a:rPr lang="ru-RU" dirty="0" smtClean="0"/>
              <a:t> (митенки – это варежки или </a:t>
            </a:r>
            <a:r>
              <a:rPr lang="ru-RU" dirty="0" smtClean="0">
                <a:hlinkClick r:id="rId2"/>
              </a:rPr>
              <a:t>перчатки</a:t>
            </a:r>
            <a:r>
              <a:rPr lang="ru-RU" dirty="0" smtClean="0"/>
              <a:t> без пальцев).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Приложение  № 3.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Кто и когда изобрел самые первые варежки, доподлинно не известно.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i="1" dirty="0" smtClean="0"/>
              <a:t>Варежки на Руси известны с XIII века.</a:t>
            </a:r>
            <a:r>
              <a:rPr lang="ru-RU" sz="2800" dirty="0" smtClean="0"/>
              <a:t> В те времена их носили крестьяне. Женские варежки были многоцветными и нарядными, а мужские были простыми – для удобства работы.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i="1" dirty="0" smtClean="0"/>
              <a:t>Крестьяне обычно надевали по несколько пар рукавиц одновременно</a:t>
            </a:r>
            <a:r>
              <a:rPr lang="ru-RU" sz="2800" dirty="0" smtClean="0"/>
              <a:t>: сначала вязаные (</a:t>
            </a:r>
            <a:r>
              <a:rPr lang="ru-RU" sz="2800" dirty="0" err="1" smtClean="0"/>
              <a:t>исподочки</a:t>
            </a:r>
            <a:r>
              <a:rPr lang="ru-RU" sz="2800" dirty="0" smtClean="0"/>
              <a:t>), затем меховые, мехом наружу (</a:t>
            </a:r>
            <a:r>
              <a:rPr lang="ru-RU" sz="2800" dirty="0" err="1" smtClean="0"/>
              <a:t>мохнатки</a:t>
            </a:r>
            <a:r>
              <a:rPr lang="ru-RU" sz="2800" dirty="0" smtClean="0"/>
              <a:t>).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Приложение  № 4.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ru-RU" sz="2800" smtClean="0"/>
              <a:t>Для работы поверх исподочек надевали холщовые, кожаные или связанные из конского волоса варежки. По праздникам носили исподочки с орнаментом, в будни - однотонные.</a:t>
            </a:r>
          </a:p>
          <a:p>
            <a:pPr eaLnBrk="1" hangingPunct="1"/>
            <a:r>
              <a:rPr lang="ru-RU" sz="2800" b="1" i="1" smtClean="0"/>
              <a:t>Вслед за крестьянами варежки стала носить и знать.</a:t>
            </a:r>
            <a:r>
              <a:rPr lang="ru-RU" sz="2800" smtClean="0"/>
              <a:t> Ранее бояре на Руси в морозы опускали рукава шубы до подола и подбивали их изнутри для тепла мехом  - им не нужно было лишний раз выставлять руки на холод, т.к. они не работали.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Приложение  № 5.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Однако крестьянские варежки пришлись по душе боярам: ничего не скажешь, удобнее, чем длинные рукава. Рукавицы богачей отличались дорогими украшениями и красивейшими орнаментами и вышивками.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/>
              <a:t>Варежки на Руси  имели множество названий</a:t>
            </a:r>
            <a:r>
              <a:rPr lang="ru-RU" dirty="0" smtClean="0"/>
              <a:t>  - рукавички, </a:t>
            </a:r>
            <a:r>
              <a:rPr lang="ru-RU" dirty="0" err="1" smtClean="0"/>
              <a:t>варяшки</a:t>
            </a:r>
            <a:r>
              <a:rPr lang="ru-RU" dirty="0" smtClean="0"/>
              <a:t>, </a:t>
            </a:r>
            <a:r>
              <a:rPr lang="ru-RU" dirty="0" err="1" smtClean="0"/>
              <a:t>вареги</a:t>
            </a:r>
            <a:r>
              <a:rPr lang="ru-RU" dirty="0" smtClean="0"/>
              <a:t>, </a:t>
            </a:r>
            <a:r>
              <a:rPr lang="ru-RU" dirty="0" err="1" smtClean="0"/>
              <a:t>варьги</a:t>
            </a:r>
            <a:r>
              <a:rPr lang="ru-RU" dirty="0" smtClean="0"/>
              <a:t>, </a:t>
            </a:r>
            <a:r>
              <a:rPr lang="ru-RU" dirty="0" err="1" smtClean="0"/>
              <a:t>рукавки</a:t>
            </a:r>
            <a:r>
              <a:rPr lang="ru-RU" dirty="0" smtClean="0"/>
              <a:t>, </a:t>
            </a:r>
            <a:r>
              <a:rPr lang="ru-RU" dirty="0" err="1" smtClean="0"/>
              <a:t>вачаги</a:t>
            </a:r>
            <a:r>
              <a:rPr lang="ru-RU" dirty="0" smtClean="0"/>
              <a:t>, </a:t>
            </a:r>
            <a:r>
              <a:rPr lang="ru-RU" dirty="0" err="1" smtClean="0"/>
              <a:t>дельницы</a:t>
            </a:r>
            <a:r>
              <a:rPr lang="ru-RU" dirty="0" smtClean="0"/>
              <a:t>, </a:t>
            </a:r>
            <a:r>
              <a:rPr lang="ru-RU" dirty="0" err="1" smtClean="0"/>
              <a:t>связни</a:t>
            </a:r>
            <a:r>
              <a:rPr lang="ru-RU" dirty="0" smtClean="0"/>
              <a:t>, </a:t>
            </a:r>
            <a:r>
              <a:rPr lang="ru-RU" dirty="0" err="1" smtClean="0"/>
              <a:t>мохнатки</a:t>
            </a:r>
            <a:r>
              <a:rPr lang="ru-RU" dirty="0" smtClean="0"/>
              <a:t>, </a:t>
            </a:r>
            <a:r>
              <a:rPr lang="ru-RU" dirty="0" err="1" smtClean="0"/>
              <a:t>мохнашки</a:t>
            </a:r>
            <a:r>
              <a:rPr lang="ru-RU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latin typeface="Arial" charset="0"/>
              </a:rPr>
              <a:t>Приложение № 6.</a:t>
            </a:r>
            <a:br>
              <a:rPr lang="ru-RU" sz="3600" smtClean="0">
                <a:latin typeface="Arial" charset="0"/>
              </a:rPr>
            </a:br>
            <a:r>
              <a:rPr lang="ru-RU" sz="3600" smtClean="0"/>
              <a:t>МЕНЮ.</a:t>
            </a: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accent1"/>
                </a:solidFill>
                <a:cs typeface="Aharoni" pitchFamily="2" charset="-79"/>
                <a:hlinkClick r:id="rId2" action="ppaction://hlinksldjump"/>
              </a:rPr>
              <a:t>1.Геометрический орнамент.                     </a:t>
            </a:r>
            <a:endParaRPr lang="ru-RU" smtClean="0">
              <a:solidFill>
                <a:schemeClr val="accent1"/>
              </a:solidFill>
              <a:cs typeface="Aharoni" pitchFamily="2" charset="-79"/>
            </a:endParaRPr>
          </a:p>
          <a:p>
            <a:pPr eaLnBrk="1" hangingPunct="1"/>
            <a:r>
              <a:rPr lang="ru-RU" smtClean="0">
                <a:solidFill>
                  <a:schemeClr val="accent1"/>
                </a:solidFill>
                <a:cs typeface="Aharoni" pitchFamily="2" charset="-79"/>
                <a:hlinkClick r:id="rId3" action="ppaction://hlinksldjump"/>
              </a:rPr>
              <a:t>2.Изображение животных и людей.   </a:t>
            </a:r>
            <a:endParaRPr lang="ru-RU" smtClean="0">
              <a:solidFill>
                <a:schemeClr val="accent1"/>
              </a:solidFill>
              <a:cs typeface="Aharoni" pitchFamily="2" charset="-79"/>
            </a:endParaRPr>
          </a:p>
          <a:p>
            <a:pPr eaLnBrk="1" hangingPunct="1"/>
            <a:r>
              <a:rPr lang="ru-RU" smtClean="0">
                <a:solidFill>
                  <a:schemeClr val="accent1"/>
                </a:solidFill>
                <a:cs typeface="Aharoni" pitchFamily="2" charset="-79"/>
                <a:hlinkClick r:id="rId4" action="ppaction://hlinksldjump"/>
              </a:rPr>
              <a:t>3. Изображение  цветов. </a:t>
            </a:r>
            <a:endParaRPr lang="ru-RU" smtClean="0">
              <a:solidFill>
                <a:schemeClr val="accent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1. Геометрический орнамент.</a:t>
            </a:r>
            <a:endParaRPr lang="ru-RU" dirty="0"/>
          </a:p>
        </p:txBody>
      </p:sp>
      <p:pic>
        <p:nvPicPr>
          <p:cNvPr id="6" name="Содержимое 5" descr="http://im8-tub.yandex.net/i?id=115207881-04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125538"/>
            <a:ext cx="4211638" cy="3589337"/>
          </a:xfrm>
        </p:spPr>
      </p:pic>
      <p:pic>
        <p:nvPicPr>
          <p:cNvPr id="7" name="Рисунок 6" descr="http://im4-tub.yandex.net/i?id=64761225-0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2138" y="3644900"/>
            <a:ext cx="338455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3-tub.yandex.net/i?id=112412236-1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325" y="1125538"/>
            <a:ext cx="2592388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2. Изображение животных и людей.</a:t>
            </a:r>
            <a:endParaRPr lang="ru-RU" dirty="0"/>
          </a:p>
        </p:txBody>
      </p:sp>
      <p:pic>
        <p:nvPicPr>
          <p:cNvPr id="4" name="Содержимое 3" descr="http://im0-tub.yandex.net/i?id=72261275-04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412875"/>
            <a:ext cx="5076825" cy="3446463"/>
          </a:xfrm>
        </p:spPr>
      </p:pic>
      <p:pic>
        <p:nvPicPr>
          <p:cNvPr id="5" name="Рисунок 4" descr="http://im5-tub.yandex.net/i?id=26048212-0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76900" y="1196975"/>
            <a:ext cx="34671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-main-pic" descr="Картинка 176 из 640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325" y="3860800"/>
            <a:ext cx="2736850" cy="270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5-tub.yandex.net/i?id=178056193-09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95513" y="3703638"/>
            <a:ext cx="3024187" cy="315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3. Изображение цветов.</a:t>
            </a:r>
            <a:endParaRPr lang="ru-RU" dirty="0"/>
          </a:p>
        </p:txBody>
      </p:sp>
      <p:pic>
        <p:nvPicPr>
          <p:cNvPr id="4" name="Содержимое 3" descr="http://im5-tub.yandex.net/i?id=169693087-03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23850" y="1125538"/>
            <a:ext cx="3409950" cy="4525962"/>
          </a:xfrm>
        </p:spPr>
      </p:pic>
      <p:pic>
        <p:nvPicPr>
          <p:cNvPr id="5" name="Рисунок 4" descr="http://im2-tub.yandex.net/i?id=74201210-0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4300" y="1412875"/>
            <a:ext cx="2405063" cy="287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to-dress.ru/uploads/product/15457med_3pict042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59563" y="1484313"/>
            <a:ext cx="1981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7-tub.yandex.net/i?id=231450024-06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427538" y="3644900"/>
            <a:ext cx="2117725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340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Тема Office</vt:lpstr>
      <vt:lpstr>Трек</vt:lpstr>
      <vt:lpstr>Городская</vt:lpstr>
      <vt:lpstr>ПРЕЗЕНТАЦИЯ К УРОКУ ИЗОБРАЗИТЕЛЬНОГО ИСКУССТВА ПО ТЕМЕ: «РИСОВАНИЕ ВАРЕЖКИ»</vt:lpstr>
      <vt:lpstr>Приложение  № 2.</vt:lpstr>
      <vt:lpstr>Приложение  № 3.</vt:lpstr>
      <vt:lpstr>Приложение  № 4.</vt:lpstr>
      <vt:lpstr>Приложение  № 5.</vt:lpstr>
      <vt:lpstr>Приложение № 6. МЕНЮ.</vt:lpstr>
      <vt:lpstr>1. Геометрический орнамент.</vt:lpstr>
      <vt:lpstr>2. Изображение животных и людей.</vt:lpstr>
      <vt:lpstr>3. Изображение цветов.</vt:lpstr>
      <vt:lpstr>Используемые  материалы из перечисленных сайтов:</vt:lpstr>
    </vt:vector>
  </TitlesOfParts>
  <Company>RUSAL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 ИЗОБРАЗИТЕЛЬНОГО ИСКУССТВА ПО ТЕМЕ: «РИСОВАНИЕ ВАРЕЖКИ»</dc:title>
  <dc:creator>Jenya</dc:creator>
  <cp:lastModifiedBy>а1</cp:lastModifiedBy>
  <cp:revision>19</cp:revision>
  <dcterms:created xsi:type="dcterms:W3CDTF">2011-01-04T16:31:33Z</dcterms:created>
  <dcterms:modified xsi:type="dcterms:W3CDTF">2014-04-03T03:15:24Z</dcterms:modified>
</cp:coreProperties>
</file>