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24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97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32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76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86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091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65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65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16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254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41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6001-2663-48E3-A584-318510AF4DD8}" type="datetimeFigureOut">
              <a:rPr lang="ru-RU" smtClean="0"/>
              <a:t>12.10.2014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841D2-BE0F-48C0-9569-B7C3AECED9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19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Решение задач на нахождение неизвестного уменьшаемого и вычитаемого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959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1 вариант.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Задача.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Бабушка испекла 12 блинов, после обеда осталось 4 блина. Сколько блинов съели за обедом?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Задача.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На кормушке было несколько птиц. Когда 3 из них улетели, осталось </a:t>
            </a:r>
            <a:r>
              <a:rPr lang="ru-RU" smtClean="0">
                <a:solidFill>
                  <a:srgbClr val="FF0000"/>
                </a:solidFill>
              </a:rPr>
              <a:t>6 птиц. Сколько </a:t>
            </a:r>
            <a:r>
              <a:rPr lang="ru-RU" dirty="0" smtClean="0">
                <a:solidFill>
                  <a:srgbClr val="FF0000"/>
                </a:solidFill>
              </a:rPr>
              <a:t>птиц было на кормушке сначала</a:t>
            </a:r>
            <a:r>
              <a:rPr lang="ru-RU" sz="2000" dirty="0" smtClean="0"/>
              <a:t>? </a:t>
            </a:r>
            <a:endParaRPr lang="ru-RU" sz="20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836712"/>
            <a:ext cx="4038600" cy="5289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</a:rPr>
              <a:t>2 вариант.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</a:rPr>
              <a:t>Задача.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</a:rPr>
              <a:t>В коробке было несколько конфет. Когда из неё взяли  3 конфеты, там осталось 6 конфет. Сколько конфет было в коробке сначала?</a:t>
            </a:r>
          </a:p>
          <a:p>
            <a:pPr marL="0" indent="0">
              <a:buNone/>
            </a:pPr>
            <a:endParaRPr lang="ru-RU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</a:rPr>
              <a:t>Задача.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B050"/>
                </a:solidFill>
              </a:rPr>
              <a:t>На катке катались 10  ребят. После того, как несколько человек ушло домой, осталось 3 человека. Сколько ребят ушло домой</a:t>
            </a:r>
            <a:r>
              <a:rPr lang="ru-RU" sz="2000" dirty="0" smtClean="0">
                <a:solidFill>
                  <a:srgbClr val="00B050"/>
                </a:solidFill>
              </a:rPr>
              <a:t>?</a:t>
            </a:r>
            <a:endParaRPr lang="ru-RU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250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113</Words>
  <Application>Microsoft Office PowerPoint</Application>
  <PresentationFormat>Экран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Решение задач на нахождение неизвестного уменьшаемого и вычитаемого</vt:lpstr>
      <vt:lpstr>Самостоятельная работа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Самостоятельная работа</dc:title>
  <dc:creator>Козлова В.А</dc:creator>
  <cp:lastModifiedBy>Козлова В.А</cp:lastModifiedBy>
  <cp:revision>3</cp:revision>
  <dcterms:created xsi:type="dcterms:W3CDTF">2014-10-07T03:13:37Z</dcterms:created>
  <dcterms:modified xsi:type="dcterms:W3CDTF">2014-10-12T13:57:57Z</dcterms:modified>
</cp:coreProperties>
</file>