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1" r:id="rId2"/>
    <p:sldId id="272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0200EF-AE43-4A01-812A-FAC035C2C445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C91381-D80D-41B1-ACA6-84348550C45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1857388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Тайна имени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3643314"/>
            <a:ext cx="4895856" cy="164307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 smtClean="0"/>
              <a:t>Работу </a:t>
            </a:r>
            <a:r>
              <a:rPr lang="ru-RU" dirty="0" smtClean="0"/>
              <a:t>выполнили:</a:t>
            </a:r>
          </a:p>
          <a:p>
            <a:pPr algn="l"/>
            <a:r>
              <a:rPr lang="ru-RU" dirty="0" smtClean="0"/>
              <a:t>учащиеся</a:t>
            </a:r>
            <a:r>
              <a:rPr lang="ru-RU" dirty="0" smtClean="0"/>
              <a:t> </a:t>
            </a:r>
            <a:r>
              <a:rPr lang="ru-RU" dirty="0" smtClean="0"/>
              <a:t>3 </a:t>
            </a:r>
            <a:r>
              <a:rPr lang="ru-RU" dirty="0" smtClean="0"/>
              <a:t>класса </a:t>
            </a:r>
          </a:p>
          <a:p>
            <a:pPr algn="l"/>
            <a:r>
              <a:rPr lang="ru-RU" dirty="0" err="1" smtClean="0"/>
              <a:t>МКОУ-Тыгишской</a:t>
            </a:r>
            <a:r>
              <a:rPr lang="ru-RU" dirty="0" smtClean="0"/>
              <a:t> СОШ, </a:t>
            </a:r>
            <a:r>
              <a:rPr lang="ru-RU" dirty="0" smtClean="0"/>
              <a:t>ГО Богданович</a:t>
            </a:r>
          </a:p>
          <a:p>
            <a:pPr algn="l"/>
            <a:r>
              <a:rPr lang="ru-RU" dirty="0" smtClean="0"/>
              <a:t>Руководитель:</a:t>
            </a:r>
          </a:p>
          <a:p>
            <a:pPr algn="l"/>
            <a:r>
              <a:rPr lang="ru-RU" dirty="0" err="1" smtClean="0"/>
              <a:t>Мурзина</a:t>
            </a:r>
            <a:r>
              <a:rPr lang="ru-RU" dirty="0" smtClean="0"/>
              <a:t> Елена Владимировна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00364" y="600076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2013-2014 </a:t>
            </a:r>
            <a:r>
              <a:rPr lang="ru-RU" dirty="0" err="1" smtClean="0"/>
              <a:t>уч.г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/>
              <a:t>Егор</a:t>
            </a:r>
            <a:r>
              <a:rPr lang="ru-RU" dirty="0" smtClean="0"/>
              <a:t> - (от греческого) «земледелец»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785926"/>
            <a:ext cx="7854696" cy="4572032"/>
          </a:xfrm>
        </p:spPr>
        <p:txBody>
          <a:bodyPr>
            <a:normAutofit lnSpcReduction="10000"/>
          </a:bodyPr>
          <a:lstStyle/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Егор Вадимович </a:t>
            </a:r>
            <a:r>
              <a:rPr lang="ru-RU" sz="2000" dirty="0" err="1" smtClean="0"/>
              <a:t>Бероев</a:t>
            </a:r>
            <a:r>
              <a:rPr lang="ru-RU" sz="2000" dirty="0" smtClean="0"/>
              <a:t> (актер), </a:t>
            </a:r>
          </a:p>
          <a:p>
            <a:pPr algn="ctr"/>
            <a:r>
              <a:rPr lang="ru-RU" sz="2000" dirty="0" smtClean="0"/>
              <a:t> Егор Тимурович Гайдар (политический деятель, экономист,                      внук писателя Аркадия Гайдара),  </a:t>
            </a:r>
          </a:p>
          <a:p>
            <a:pPr algn="ctr"/>
            <a:r>
              <a:rPr lang="ru-RU" sz="2000" dirty="0" smtClean="0"/>
              <a:t>Егор Кузьмич Лигачёв </a:t>
            </a:r>
          </a:p>
          <a:p>
            <a:pPr algn="ctr"/>
            <a:r>
              <a:rPr lang="ru-RU" sz="2000" dirty="0" smtClean="0"/>
              <a:t>(член </a:t>
            </a:r>
            <a:r>
              <a:rPr lang="ru-RU" sz="2000" dirty="0" err="1" smtClean="0"/>
              <a:t>Политборо</a:t>
            </a:r>
            <a:r>
              <a:rPr lang="ru-RU" sz="2000" dirty="0" smtClean="0"/>
              <a:t> ЦК КПСС , депутат Государственной Думы),                           Егор Тимофеевич Соколов (архитектор),                                                 Егор Владимирович Яковлев  (российский журналист, публицист), Егор Петрович Ковалевский (известный путешественник и писатель, горный инженер и философ),                                           Егор Семенович Строев (современный политический и государственный деятель),                                                                                     Егор Александрович Исаев (современный русский поэт).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 </a:t>
            </a:r>
          </a:p>
          <a:p>
            <a:pPr algn="ctr"/>
            <a:endParaRPr lang="ru-RU" sz="2000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171451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Екатерина</a:t>
            </a:r>
            <a:r>
              <a:rPr lang="ru-RU" sz="4000" dirty="0" smtClean="0"/>
              <a:t>  происходит от  греческого  слова    «</a:t>
            </a:r>
            <a:r>
              <a:rPr lang="ru-RU" sz="4000" dirty="0" err="1" smtClean="0"/>
              <a:t>каториус</a:t>
            </a:r>
            <a:r>
              <a:rPr lang="ru-RU" sz="4000" dirty="0" smtClean="0"/>
              <a:t>»- «чистая,  непорочная» 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71744"/>
            <a:ext cx="7854696" cy="40719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Екатерина Максимова (балерина),                Екатерина Васильева (актриса),                    Екатерина Великая (императрица),               Екатерина </a:t>
            </a:r>
            <a:r>
              <a:rPr lang="ru-RU" dirty="0" err="1" smtClean="0"/>
              <a:t>Гамова</a:t>
            </a:r>
            <a:r>
              <a:rPr lang="ru-RU" dirty="0" smtClean="0"/>
              <a:t> (волейболистка),                  </a:t>
            </a:r>
            <a:r>
              <a:rPr lang="ru-RU" dirty="0" err="1" smtClean="0"/>
              <a:t>Екатериа</a:t>
            </a:r>
            <a:r>
              <a:rPr lang="ru-RU" dirty="0" smtClean="0"/>
              <a:t> Гордеева (фигуристка),                 Екатерина  Гусева (актриса),                           Екатерина </a:t>
            </a:r>
            <a:r>
              <a:rPr lang="ru-RU" dirty="0" err="1" smtClean="0"/>
              <a:t>Градова</a:t>
            </a:r>
            <a:r>
              <a:rPr lang="ru-RU" dirty="0" smtClean="0"/>
              <a:t> (актриса),                       Екатерина Климова (актриса),                     Екатерина Волкова (актриса).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285883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/>
              <a:t>     Елена</a:t>
            </a:r>
            <a:r>
              <a:rPr lang="ru-RU" sz="2800" dirty="0" smtClean="0"/>
              <a:t> – толкование неясно, с греческого, возможно, обозначает «избранная, светлая»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857364"/>
            <a:ext cx="7643866" cy="4786346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Святая Елена (мать императора Константина),               Елена Троянская (дочь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Леды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и Зевса из гр. миф.),            Елена Васильевна Образцова (оперная певица),                        Елена Валерьевна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Вяльбе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(лыжница),                               Елена Анатольевна Чайковская                                             (тренер по фигурному катанию),                                       Елена Александровна Благинина (поэтесса),                                 Елена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Исинбаева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(спортсменка),                                       Елена Владимировна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Кондакова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sz="24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космонавт),                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Елена Викторовна Бережная (фигуристка),                       Елена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Геринас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(«лицо» шоколадки «Алёнка»),                   Елена Викторовна Дементьева (теннисистка),                Елена Сергеевна Войцеховская                                  (спортсменка по прыжкам в воду),                                                Елена Игоревна Проклова (актриса),                                             Елена Алексеевна Яковлева (актриса)                                        и многие другие…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2357454"/>
          </a:xfrm>
        </p:spPr>
        <p:txBody>
          <a:bodyPr>
            <a:normAutofit/>
          </a:bodyPr>
          <a:lstStyle/>
          <a:p>
            <a:pPr algn="ctr"/>
            <a:r>
              <a:rPr lang="ru-RU" sz="6000" dirty="0" err="1" smtClean="0"/>
              <a:t>Карина</a:t>
            </a:r>
            <a:r>
              <a:rPr lang="ru-RU" dirty="0" smtClean="0"/>
              <a:t> </a:t>
            </a:r>
            <a:r>
              <a:rPr lang="ru-RU" sz="4400" dirty="0" smtClean="0"/>
              <a:t>– от римского </a:t>
            </a:r>
            <a:r>
              <a:rPr lang="en-US" sz="4400" dirty="0" smtClean="0"/>
              <a:t> </a:t>
            </a:r>
            <a:r>
              <a:rPr lang="ru-RU" sz="4400" dirty="0" smtClean="0"/>
              <a:t>«С</a:t>
            </a:r>
            <a:r>
              <a:rPr lang="en-US" sz="4400" dirty="0" err="1" smtClean="0"/>
              <a:t>arinus</a:t>
            </a:r>
            <a:r>
              <a:rPr lang="ru-RU" sz="4400" dirty="0" smtClean="0"/>
              <a:t>» означает                           «красивая, милая, дорогая»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4000528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/>
              <a:t>Карина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Дымонт</a:t>
            </a:r>
            <a:r>
              <a:rPr lang="ru-RU" sz="2800" dirty="0" smtClean="0"/>
              <a:t> (актриса),</a:t>
            </a:r>
          </a:p>
          <a:p>
            <a:pPr algn="ctr"/>
            <a:r>
              <a:rPr lang="ru-RU" sz="2800" dirty="0" smtClean="0"/>
              <a:t> </a:t>
            </a:r>
            <a:r>
              <a:rPr lang="ru-RU" sz="2800" dirty="0" err="1" smtClean="0"/>
              <a:t>Карина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Моритц</a:t>
            </a:r>
            <a:r>
              <a:rPr lang="ru-RU" sz="2800" dirty="0" smtClean="0"/>
              <a:t> (актриса),</a:t>
            </a:r>
          </a:p>
          <a:p>
            <a:pPr algn="ctr"/>
            <a:r>
              <a:rPr lang="ru-RU" sz="2800" dirty="0" smtClean="0"/>
              <a:t> </a:t>
            </a:r>
            <a:r>
              <a:rPr lang="ru-RU" sz="2800" dirty="0" err="1" smtClean="0"/>
              <a:t>Карина</a:t>
            </a:r>
            <a:r>
              <a:rPr lang="ru-RU" sz="2800" dirty="0" smtClean="0"/>
              <a:t> Кокс (певица),      </a:t>
            </a:r>
          </a:p>
          <a:p>
            <a:pPr algn="ctr"/>
            <a:r>
              <a:rPr lang="ru-RU" sz="2800" dirty="0" smtClean="0"/>
              <a:t>   </a:t>
            </a:r>
            <a:r>
              <a:rPr lang="ru-RU" sz="2800" dirty="0" err="1" smtClean="0"/>
              <a:t>Карина</a:t>
            </a:r>
            <a:r>
              <a:rPr lang="ru-RU" sz="2800" dirty="0" smtClean="0"/>
              <a:t> Разумовская (актриса),</a:t>
            </a:r>
          </a:p>
          <a:p>
            <a:pPr algn="ctr"/>
            <a:r>
              <a:rPr lang="ru-RU" sz="2800" dirty="0" err="1" smtClean="0"/>
              <a:t>Карина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Андоленко</a:t>
            </a:r>
            <a:r>
              <a:rPr lang="ru-RU" sz="2800" dirty="0" smtClean="0"/>
              <a:t>  (актриса),</a:t>
            </a:r>
          </a:p>
          <a:p>
            <a:pPr algn="ctr"/>
            <a:r>
              <a:rPr lang="ru-RU" sz="2800" dirty="0" err="1" smtClean="0"/>
              <a:t>Карина</a:t>
            </a:r>
            <a:r>
              <a:rPr lang="ru-RU" sz="2800" dirty="0" smtClean="0"/>
              <a:t> Саркисова (артистка балета),</a:t>
            </a:r>
          </a:p>
          <a:p>
            <a:pPr algn="ctr"/>
            <a:r>
              <a:rPr lang="ru-RU" sz="2800" dirty="0" err="1" smtClean="0"/>
              <a:t>Карина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Азнавурян</a:t>
            </a:r>
            <a:r>
              <a:rPr lang="ru-RU" sz="2800" dirty="0" smtClean="0"/>
              <a:t> (спортсменка),</a:t>
            </a:r>
          </a:p>
          <a:p>
            <a:pPr algn="ctr"/>
            <a:r>
              <a:rPr lang="ru-RU" sz="2800" dirty="0" err="1" smtClean="0"/>
              <a:t>Карина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Багдасарова</a:t>
            </a:r>
            <a:r>
              <a:rPr lang="ru-RU" sz="2800" dirty="0" smtClean="0"/>
              <a:t> (артистка цирка).</a:t>
            </a:r>
          </a:p>
          <a:p>
            <a:pPr algn="ctr"/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643073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Максим –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en-US" sz="4400" dirty="0" smtClean="0"/>
              <a:t>«</a:t>
            </a:r>
            <a:r>
              <a:rPr lang="ru-RU" sz="4400" dirty="0" smtClean="0"/>
              <a:t>величайший</a:t>
            </a:r>
            <a:r>
              <a:rPr lang="en-US" sz="4400" dirty="0" smtClean="0"/>
              <a:t>» (</a:t>
            </a:r>
            <a:r>
              <a:rPr lang="ru-RU" sz="4400" dirty="0" smtClean="0"/>
              <a:t>лат.) 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392909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Максим Викторович </a:t>
            </a:r>
            <a:r>
              <a:rPr lang="ru-RU" sz="2000" dirty="0" err="1" smtClean="0"/>
              <a:t>Аверин</a:t>
            </a:r>
            <a:r>
              <a:rPr lang="ru-RU" sz="2000" dirty="0" smtClean="0"/>
              <a:t> (актер),                        Максим </a:t>
            </a:r>
            <a:r>
              <a:rPr lang="ru-RU" sz="2000" dirty="0" err="1" smtClean="0"/>
              <a:t>Созонтович</a:t>
            </a:r>
            <a:r>
              <a:rPr lang="ru-RU" sz="2000" dirty="0" smtClean="0"/>
              <a:t> Березовский (композитор), Максим Александрович Венгеров(скрипач),                  Максим Никифорович Воробьёв (художник),        Максим Александрович Галкин (телеведущий), Максим Исаакович Дунаевский (композитор), Максим Львович </a:t>
            </a:r>
            <a:r>
              <a:rPr lang="ru-RU" sz="2000" dirty="0" err="1" smtClean="0"/>
              <a:t>Концевич</a:t>
            </a:r>
            <a:r>
              <a:rPr lang="ru-RU" sz="2000" dirty="0" smtClean="0"/>
              <a:t> (математик),                 Максим Леонидович Леонидов (певец),</a:t>
            </a:r>
          </a:p>
          <a:p>
            <a:pPr algn="ctr"/>
            <a:r>
              <a:rPr lang="ru-RU" sz="2000" dirty="0" smtClean="0"/>
              <a:t>Максим Викторович Маринин (фигурист),  </a:t>
            </a:r>
          </a:p>
          <a:p>
            <a:pPr algn="ctr"/>
            <a:r>
              <a:rPr lang="ru-RU" sz="2000" dirty="0" smtClean="0"/>
              <a:t>Максим Евгеньевич </a:t>
            </a:r>
            <a:r>
              <a:rPr lang="ru-RU" sz="2000" dirty="0" err="1" smtClean="0"/>
              <a:t>Мошков</a:t>
            </a:r>
            <a:endParaRPr lang="ru-RU" sz="2000" dirty="0" smtClean="0"/>
          </a:p>
          <a:p>
            <a:pPr algn="ctr"/>
            <a:r>
              <a:rPr lang="ru-RU" sz="2000" dirty="0" smtClean="0"/>
              <a:t>(создатель </a:t>
            </a:r>
            <a:r>
              <a:rPr lang="ru-RU" sz="2000" dirty="0" err="1" smtClean="0"/>
              <a:t>интернет-библиотеки</a:t>
            </a:r>
            <a:r>
              <a:rPr lang="ru-RU" sz="2000" dirty="0" smtClean="0"/>
              <a:t>),                       Максим </a:t>
            </a:r>
            <a:r>
              <a:rPr lang="ru-RU" sz="2000" dirty="0" err="1" smtClean="0"/>
              <a:t>Оскарович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Поташев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000" dirty="0" smtClean="0"/>
              <a:t>(знаток клуба "Что? Где? Когда?«).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28670"/>
            <a:ext cx="7851648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/>
              <a:t>Матвей</a:t>
            </a:r>
            <a:r>
              <a:rPr lang="ru-RU" sz="4800" dirty="0" smtClean="0"/>
              <a:t> – </a:t>
            </a:r>
            <a:br>
              <a:rPr lang="ru-RU" sz="4800" dirty="0" smtClean="0"/>
            </a:br>
            <a:r>
              <a:rPr lang="ru-RU" sz="4800" dirty="0" smtClean="0"/>
              <a:t>в переводе с древнееврейского «Божий человек»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285992"/>
            <a:ext cx="7854696" cy="414340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000" dirty="0" smtClean="0"/>
              <a:t>Матвей Семенович </a:t>
            </a:r>
            <a:r>
              <a:rPr lang="ru-RU" sz="2000" dirty="0" err="1" smtClean="0"/>
              <a:t>Башкин</a:t>
            </a:r>
            <a:r>
              <a:rPr lang="ru-RU" sz="2000" dirty="0" smtClean="0"/>
              <a:t>                                                                       (русский вольнодумец середины 16 века),                                   Матвей Комаров (русский писатель, издатель),                                                                                   Матвей Федорович Казаков (русский архитектор),                              Матвей Иванович Платов (генерал кавалерии,                                       герой Отечественной войны 1812 года),                                             Матвей Матвеевич </a:t>
            </a:r>
            <a:r>
              <a:rPr lang="ru-RU" sz="2000" dirty="0" err="1" smtClean="0"/>
              <a:t>Геденштром</a:t>
            </a:r>
            <a:r>
              <a:rPr lang="ru-RU" sz="2000" dirty="0" smtClean="0"/>
              <a:t>                                                             (русский исследователь севера Сибири),                                                  Матвей Юрьевич </a:t>
            </a:r>
            <a:r>
              <a:rPr lang="ru-RU" sz="2000" dirty="0" err="1" smtClean="0"/>
              <a:t>Виельгорский</a:t>
            </a:r>
            <a:r>
              <a:rPr lang="ru-RU" sz="2000" dirty="0" smtClean="0"/>
              <a:t>                                                             (граф, виолончелист и музыкальный деятель),                                        Матвей Матвеевич Гусев (астрофизик),</a:t>
            </a:r>
          </a:p>
          <a:p>
            <a:pPr algn="ctr"/>
            <a:r>
              <a:rPr lang="ru-RU" sz="2000" dirty="0" smtClean="0"/>
              <a:t>Матвей Михайлович Троицкий (русский философ),</a:t>
            </a:r>
          </a:p>
          <a:p>
            <a:pPr algn="ctr"/>
            <a:r>
              <a:rPr lang="ru-RU" sz="2000" dirty="0" smtClean="0"/>
              <a:t>Матвей Сидорович Кузнецов (русский купец, предприниматель),</a:t>
            </a:r>
          </a:p>
          <a:p>
            <a:pPr algn="ctr"/>
            <a:r>
              <a:rPr lang="ru-RU" sz="2000" dirty="0" smtClean="0"/>
              <a:t>Матвей Кузьмич Любавский (российский историк).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28670"/>
            <a:ext cx="7851648" cy="1928826"/>
          </a:xfrm>
        </p:spPr>
        <p:txBody>
          <a:bodyPr>
            <a:noAutofit/>
          </a:bodyPr>
          <a:lstStyle/>
          <a:p>
            <a:pPr algn="ctr"/>
            <a:r>
              <a:rPr lang="ru-RU" sz="5400" dirty="0" err="1" smtClean="0"/>
              <a:t>Ульяна</a:t>
            </a:r>
            <a:r>
              <a:rPr lang="ru-RU" sz="5400" dirty="0" smtClean="0"/>
              <a:t> –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 «счастье» (лат.)</a:t>
            </a:r>
            <a:br>
              <a:rPr lang="ru-RU" sz="4800" dirty="0" smtClean="0"/>
            </a:br>
            <a:r>
              <a:rPr lang="ru-RU" sz="4800" dirty="0" smtClean="0"/>
              <a:t> 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643182"/>
            <a:ext cx="7854696" cy="2337954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 err="1" smtClean="0"/>
              <a:t>Ульяна</a:t>
            </a:r>
            <a:r>
              <a:rPr lang="ru-RU" dirty="0" smtClean="0"/>
              <a:t> Бабкина (мастерица,                                хранительница традиций </a:t>
            </a:r>
            <a:r>
              <a:rPr lang="ru-RU" dirty="0" err="1" smtClean="0"/>
              <a:t>каргопольской</a:t>
            </a:r>
            <a:r>
              <a:rPr lang="ru-RU" dirty="0" smtClean="0"/>
              <a:t> игрушки),</a:t>
            </a:r>
          </a:p>
          <a:p>
            <a:pPr algn="ctr"/>
            <a:r>
              <a:rPr lang="ru-RU" dirty="0" err="1" smtClean="0"/>
              <a:t>Ульяна</a:t>
            </a:r>
            <a:r>
              <a:rPr lang="ru-RU" dirty="0" smtClean="0"/>
              <a:t> Громова (одна из руководителей подпольной комсомольской организации «Молодая гвардия»),</a:t>
            </a:r>
          </a:p>
          <a:p>
            <a:pPr algn="ctr"/>
            <a:r>
              <a:rPr lang="ru-RU" dirty="0" err="1" smtClean="0"/>
              <a:t>Ульяна</a:t>
            </a:r>
            <a:r>
              <a:rPr lang="ru-RU" dirty="0" smtClean="0"/>
              <a:t> Семёнова (латвийская баскетболистка).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4786346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      В стародавние времена родители, выбирая имя ребёнку, верили в то, что оно может повлиять на его характер и судьбу. Постепенно о значении имён люди стали забывать, особенно когда имена заимствовались одними народами у других. Сегодня мы уже не задумываемся о том, что же значат наши имена. А ведь если обратиться к их происхождению, можно узнать много интересного.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857892"/>
            <a:ext cx="7854696" cy="357190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85728"/>
            <a:ext cx="8229600" cy="228601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    </a:t>
            </a:r>
            <a:r>
              <a:rPr lang="ru-RU" sz="3600" dirty="0" smtClean="0"/>
              <a:t>Анастасия </a:t>
            </a:r>
            <a:r>
              <a:rPr lang="ru-RU" sz="2700" dirty="0" smtClean="0"/>
              <a:t>– одно из самых красивейших женских имён. Родина имени –древняя Греция . Именно там зародилось слово «</a:t>
            </a:r>
            <a:r>
              <a:rPr lang="ru-RU" sz="2700" dirty="0" err="1" smtClean="0"/>
              <a:t>Анастас</a:t>
            </a:r>
            <a:r>
              <a:rPr lang="ru-RU" sz="2700" dirty="0" smtClean="0"/>
              <a:t>»,  которое имело значение «воскресший» или «возвратившийся к жизни»     </a:t>
            </a:r>
            <a:br>
              <a:rPr lang="ru-RU" sz="2700" dirty="0" smtClean="0"/>
            </a:br>
            <a:r>
              <a:rPr lang="ru-RU" sz="2700" dirty="0" smtClean="0"/>
              <a:t>     </a:t>
            </a: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214554"/>
            <a:ext cx="7854696" cy="421484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dirty="0" smtClean="0"/>
              <a:t>Св. великомученица Анастасия (христианская святая), Анастасия Вербицкая  (писательница),              Анастасия Цветаева (писательница),                  Анастасия Вертинская (актриса театра и кино),  Анастасия </a:t>
            </a:r>
            <a:r>
              <a:rPr lang="ru-RU" sz="2400" dirty="0" err="1" smtClean="0"/>
              <a:t>Немоляева</a:t>
            </a:r>
            <a:r>
              <a:rPr lang="ru-RU" sz="2400" dirty="0" smtClean="0"/>
              <a:t> (актриса театра и кино),  Анастасия </a:t>
            </a:r>
            <a:r>
              <a:rPr lang="ru-RU" sz="2400" dirty="0" err="1" smtClean="0"/>
              <a:t>Волочкова</a:t>
            </a:r>
            <a:r>
              <a:rPr lang="ru-RU" sz="2400" dirty="0" smtClean="0"/>
              <a:t> (балерина),                       Анастасия </a:t>
            </a:r>
            <a:r>
              <a:rPr lang="ru-RU" sz="2400" dirty="0" err="1" smtClean="0"/>
              <a:t>Заворотнюк</a:t>
            </a:r>
            <a:r>
              <a:rPr lang="ru-RU" sz="2400" dirty="0" smtClean="0"/>
              <a:t> (актриса),                          Анастасия </a:t>
            </a:r>
            <a:r>
              <a:rPr lang="ru-RU" sz="2400" dirty="0" err="1" smtClean="0"/>
              <a:t>Стоцкая</a:t>
            </a:r>
            <a:r>
              <a:rPr lang="ru-RU" sz="2400" dirty="0" smtClean="0"/>
              <a:t> (певица),                                  Анастасия Мыскина (теннисистка),                    Анастасия Макаревич (певица),                             Анастасия Задорожная  (певица, актриса),        Анастасия </a:t>
            </a:r>
            <a:r>
              <a:rPr lang="ru-RU" sz="2400" dirty="0" err="1" smtClean="0"/>
              <a:t>Зюркалова</a:t>
            </a:r>
            <a:r>
              <a:rPr lang="ru-RU" sz="2400" dirty="0" smtClean="0"/>
              <a:t> (киноактриса).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24288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>Антон</a:t>
            </a:r>
            <a:r>
              <a:rPr lang="ru-RU" sz="3600" dirty="0" smtClean="0"/>
              <a:t>  —                              </a:t>
            </a:r>
            <a:r>
              <a:rPr lang="ru-RU" sz="4400" dirty="0" smtClean="0"/>
              <a:t>«состязающийся» (лат.) , «противник» (</a:t>
            </a:r>
            <a:r>
              <a:rPr lang="ru-RU" sz="4400" dirty="0" err="1" smtClean="0"/>
              <a:t>древнегреч</a:t>
            </a:r>
            <a:r>
              <a:rPr lang="ru-RU" sz="4400" dirty="0" smtClean="0"/>
              <a:t>.)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3600" dirty="0" smtClean="0"/>
              <a:t>-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00306"/>
            <a:ext cx="7854696" cy="435769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Антон </a:t>
            </a:r>
            <a:r>
              <a:rPr lang="ru-RU" sz="2000" dirty="0" err="1" smtClean="0"/>
              <a:t>Эмманюэль</a:t>
            </a:r>
            <a:r>
              <a:rPr lang="ru-RU" sz="2000" dirty="0" smtClean="0"/>
              <a:t> </a:t>
            </a:r>
            <a:r>
              <a:rPr lang="ru-RU" sz="2000" dirty="0" err="1" smtClean="0"/>
              <a:t>Де-Виейр</a:t>
            </a:r>
            <a:r>
              <a:rPr lang="ru-RU" sz="2000" dirty="0" smtClean="0"/>
              <a:t>                                                                (военный деятель, сподвижник царя Петра I),                                                     Антон Павлович </a:t>
            </a:r>
            <a:r>
              <a:rPr lang="ru-RU" sz="2000" dirty="0" err="1" smtClean="0"/>
              <a:t>Лосенко</a:t>
            </a:r>
            <a:r>
              <a:rPr lang="ru-RU" sz="2000" dirty="0" smtClean="0"/>
              <a:t>  (русский художник),                             Антон Антонович </a:t>
            </a:r>
            <a:r>
              <a:rPr lang="ru-RU" sz="2000" dirty="0" err="1" smtClean="0"/>
              <a:t>Дельвиг</a:t>
            </a:r>
            <a:r>
              <a:rPr lang="ru-RU" sz="2000" dirty="0" smtClean="0"/>
              <a:t>        (русский поэт, друг А. С. Пушкина),                           Антон Григорьевич Рубинштейн                                                             (русский пианист, композитор, дирижер, педагог),     </a:t>
            </a:r>
          </a:p>
          <a:p>
            <a:pPr algn="ctr"/>
            <a:r>
              <a:rPr lang="ru-RU" sz="2000" dirty="0" smtClean="0"/>
              <a:t>Антон Павлович Чехов (русский прозаик, драматург),</a:t>
            </a:r>
          </a:p>
          <a:p>
            <a:pPr algn="ctr"/>
            <a:r>
              <a:rPr lang="ru-RU" sz="2000" dirty="0" smtClean="0"/>
              <a:t>Антон Иванович Деникин (главнокомандующий Добровольческой армии в годы  Гражданской войны) </a:t>
            </a:r>
          </a:p>
          <a:p>
            <a:pPr algn="ctr"/>
            <a:r>
              <a:rPr lang="ru-RU" sz="2000" dirty="0" smtClean="0"/>
              <a:t> Антон Семенович Макаренко (советский педагог и писатель), Антон </a:t>
            </a:r>
            <a:r>
              <a:rPr lang="ru-RU" sz="2000" dirty="0" err="1" smtClean="0"/>
              <a:t>Макарский</a:t>
            </a:r>
            <a:r>
              <a:rPr lang="ru-RU" sz="2000" dirty="0" smtClean="0"/>
              <a:t> (актер, певец),   </a:t>
            </a:r>
          </a:p>
          <a:p>
            <a:pPr algn="ctr"/>
            <a:r>
              <a:rPr lang="ru-RU" sz="2000" dirty="0" smtClean="0"/>
              <a:t>Антон Табаков (актер театра и кино).</a:t>
            </a:r>
          </a:p>
          <a:p>
            <a:pPr algn="ctr"/>
            <a:r>
              <a:rPr lang="ru-RU" sz="2000" dirty="0" smtClean="0"/>
              <a:t> </a:t>
            </a:r>
          </a:p>
          <a:p>
            <a:pPr algn="ctr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dirty="0" err="1" smtClean="0"/>
              <a:t>Арсен</a:t>
            </a:r>
            <a:r>
              <a:rPr lang="ru-RU" sz="6700" dirty="0" smtClean="0"/>
              <a:t> </a:t>
            </a:r>
            <a:r>
              <a:rPr lang="ru-RU" dirty="0" smtClean="0"/>
              <a:t>- </a:t>
            </a:r>
            <a:r>
              <a:rPr lang="ru-RU" sz="5300" dirty="0" smtClean="0"/>
              <a:t>в переводе                   с греческого это имя означает «мужественный» </a:t>
            </a:r>
            <a:endParaRPr lang="ru-RU" sz="5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71744"/>
            <a:ext cx="7854696" cy="35719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 Арсений Великий (христианский святой),               </a:t>
            </a:r>
            <a:r>
              <a:rPr lang="ru-RU" dirty="0" err="1" smtClean="0"/>
              <a:t>Арсен</a:t>
            </a:r>
            <a:r>
              <a:rPr lang="ru-RU" dirty="0" smtClean="0"/>
              <a:t> Старков (русский и украинский биолог),             </a:t>
            </a:r>
            <a:r>
              <a:rPr lang="ru-RU" dirty="0" err="1" smtClean="0"/>
              <a:t>Арсен</a:t>
            </a:r>
            <a:r>
              <a:rPr lang="ru-RU" dirty="0" smtClean="0"/>
              <a:t> </a:t>
            </a:r>
            <a:r>
              <a:rPr lang="ru-RU" dirty="0" err="1" smtClean="0"/>
              <a:t>Мекокишвили</a:t>
            </a:r>
            <a:r>
              <a:rPr lang="ru-RU" dirty="0" smtClean="0"/>
              <a:t>                                                    (советский борец вольного стиля),                              </a:t>
            </a:r>
            <a:r>
              <a:rPr lang="ru-RU" dirty="0" err="1" smtClean="0"/>
              <a:t>Арсен</a:t>
            </a:r>
            <a:r>
              <a:rPr lang="ru-RU" dirty="0" smtClean="0"/>
              <a:t> Коцоев (осетинский советский писатель),                   </a:t>
            </a:r>
            <a:r>
              <a:rPr lang="ru-RU" dirty="0" err="1" smtClean="0"/>
              <a:t>Арсен</a:t>
            </a:r>
            <a:r>
              <a:rPr lang="ru-RU" dirty="0" smtClean="0"/>
              <a:t> </a:t>
            </a:r>
            <a:r>
              <a:rPr lang="ru-RU" dirty="0" err="1" smtClean="0"/>
              <a:t>Савадов</a:t>
            </a:r>
            <a:r>
              <a:rPr lang="ru-RU" dirty="0" smtClean="0"/>
              <a:t> (украинский художник),                      </a:t>
            </a:r>
            <a:r>
              <a:rPr lang="ru-RU" dirty="0" err="1" smtClean="0"/>
              <a:t>Арсен</a:t>
            </a:r>
            <a:r>
              <a:rPr lang="ru-RU" dirty="0" smtClean="0"/>
              <a:t> </a:t>
            </a:r>
            <a:r>
              <a:rPr lang="ru-RU" dirty="0" err="1" smtClean="0"/>
              <a:t>Венгер</a:t>
            </a:r>
            <a:r>
              <a:rPr lang="ru-RU" dirty="0" smtClean="0"/>
              <a:t> (французский футбольный тренер),           </a:t>
            </a:r>
            <a:r>
              <a:rPr lang="ru-RU" dirty="0" err="1" smtClean="0"/>
              <a:t>Арсен</a:t>
            </a:r>
            <a:r>
              <a:rPr lang="ru-RU" dirty="0" smtClean="0"/>
              <a:t> </a:t>
            </a:r>
            <a:r>
              <a:rPr lang="ru-RU" dirty="0" err="1" smtClean="0"/>
              <a:t>Егиазарян</a:t>
            </a:r>
            <a:r>
              <a:rPr lang="ru-RU" dirty="0" smtClean="0"/>
              <a:t> (армянский шахматист),                    </a:t>
            </a:r>
            <a:r>
              <a:rPr lang="ru-RU" dirty="0" err="1" smtClean="0"/>
              <a:t>Арсен</a:t>
            </a:r>
            <a:r>
              <a:rPr lang="ru-RU" dirty="0" smtClean="0"/>
              <a:t> </a:t>
            </a:r>
            <a:r>
              <a:rPr lang="ru-RU" dirty="0" err="1" smtClean="0"/>
              <a:t>Аваков</a:t>
            </a:r>
            <a:r>
              <a:rPr lang="ru-RU" dirty="0" smtClean="0"/>
              <a:t> (таджикский футболист),                     </a:t>
            </a:r>
            <a:r>
              <a:rPr lang="ru-RU" dirty="0" err="1" smtClean="0"/>
              <a:t>Арсен</a:t>
            </a:r>
            <a:r>
              <a:rPr lang="ru-RU" dirty="0" smtClean="0"/>
              <a:t> </a:t>
            </a:r>
            <a:r>
              <a:rPr lang="ru-RU" dirty="0" err="1" smtClean="0"/>
              <a:t>Аветисян</a:t>
            </a:r>
            <a:r>
              <a:rPr lang="ru-RU" dirty="0" smtClean="0"/>
              <a:t> (российский </a:t>
            </a:r>
            <a:r>
              <a:rPr lang="ru-RU" smtClean="0"/>
              <a:t>скульптор),                  </a:t>
            </a:r>
            <a:r>
              <a:rPr lang="ru-RU" dirty="0" err="1" smtClean="0"/>
              <a:t>Арсен</a:t>
            </a:r>
            <a:r>
              <a:rPr lang="ru-RU" dirty="0" smtClean="0"/>
              <a:t> </a:t>
            </a:r>
            <a:r>
              <a:rPr lang="ru-RU" dirty="0" err="1" smtClean="0"/>
              <a:t>Хубулов</a:t>
            </a:r>
            <a:r>
              <a:rPr lang="ru-RU" dirty="0" smtClean="0"/>
              <a:t> (российский футболист).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200026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           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Артём –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переводе с греческого означает  </a:t>
            </a:r>
            <a:br>
              <a:rPr lang="ru-RU" sz="3600" dirty="0" smtClean="0"/>
            </a:br>
            <a:r>
              <a:rPr lang="ru-RU" sz="3600" dirty="0" smtClean="0"/>
              <a:t>«здоровый, невредимый" 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3929090"/>
          </a:xfrm>
        </p:spPr>
        <p:txBody>
          <a:bodyPr/>
          <a:lstStyle/>
          <a:p>
            <a:pPr algn="ctr"/>
            <a:r>
              <a:rPr lang="ru-RU" dirty="0" smtClean="0"/>
              <a:t>Артем Веселый (псевдоним русского писателя Николая Ивановича Кочкурова),</a:t>
            </a:r>
          </a:p>
          <a:p>
            <a:pPr algn="ctr"/>
            <a:r>
              <a:rPr lang="ru-RU" dirty="0" smtClean="0"/>
              <a:t>Артём Иванович Микоян (авиаконструктор),</a:t>
            </a:r>
          </a:p>
          <a:p>
            <a:pPr algn="ctr"/>
            <a:r>
              <a:rPr lang="ru-RU" dirty="0" smtClean="0"/>
              <a:t>Артём Исаакович </a:t>
            </a:r>
            <a:r>
              <a:rPr lang="ru-RU" dirty="0" err="1" smtClean="0"/>
              <a:t>Алиханьян</a:t>
            </a:r>
            <a:r>
              <a:rPr lang="ru-RU" dirty="0" smtClean="0"/>
              <a:t> (физик),</a:t>
            </a:r>
          </a:p>
          <a:p>
            <a:pPr algn="ctr"/>
            <a:r>
              <a:rPr lang="ru-RU" dirty="0" smtClean="0"/>
              <a:t>Артём </a:t>
            </a:r>
            <a:r>
              <a:rPr lang="ru-RU" dirty="0" err="1" smtClean="0"/>
              <a:t>Аранович</a:t>
            </a:r>
            <a:r>
              <a:rPr lang="ru-RU" dirty="0" smtClean="0"/>
              <a:t> </a:t>
            </a:r>
            <a:r>
              <a:rPr lang="ru-RU" dirty="0" err="1" smtClean="0"/>
              <a:t>Геодекян</a:t>
            </a:r>
            <a:r>
              <a:rPr lang="ru-RU" dirty="0" smtClean="0"/>
              <a:t> (геолог), </a:t>
            </a:r>
          </a:p>
          <a:p>
            <a:pPr algn="ctr"/>
            <a:r>
              <a:rPr lang="ru-RU" dirty="0" smtClean="0"/>
              <a:t>Артём </a:t>
            </a:r>
            <a:r>
              <a:rPr lang="ru-RU" dirty="0" err="1" smtClean="0"/>
              <a:t>Саркисович</a:t>
            </a:r>
            <a:r>
              <a:rPr lang="ru-RU" dirty="0" smtClean="0"/>
              <a:t> Саркисян (океанолог),</a:t>
            </a:r>
          </a:p>
          <a:p>
            <a:pPr algn="ctr"/>
            <a:r>
              <a:rPr lang="ru-RU" dirty="0" smtClean="0"/>
              <a:t>Артём Генрихович Боровик (журналист).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851648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dirty="0" smtClean="0"/>
              <a:t>Виктория   </a:t>
            </a:r>
            <a:r>
              <a:rPr lang="ru-RU" sz="6000" dirty="0" smtClean="0"/>
              <a:t>                             </a:t>
            </a:r>
            <a:r>
              <a:rPr lang="ru-RU" sz="4900" dirty="0" smtClean="0"/>
              <a:t>в переводе с греческого языка означает «победа»</a:t>
            </a:r>
            <a:endParaRPr lang="ru-RU" sz="4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714620"/>
            <a:ext cx="7854696" cy="226651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Виктория </a:t>
            </a:r>
            <a:r>
              <a:rPr lang="ru-RU" sz="2800" dirty="0" err="1" smtClean="0"/>
              <a:t>Толстоганова</a:t>
            </a:r>
            <a:r>
              <a:rPr lang="ru-RU" sz="2800" dirty="0" smtClean="0"/>
              <a:t> (актриса), </a:t>
            </a:r>
          </a:p>
          <a:p>
            <a:pPr algn="ctr"/>
            <a:r>
              <a:rPr lang="ru-RU" sz="2800" dirty="0" smtClean="0"/>
              <a:t>Виктория </a:t>
            </a:r>
            <a:r>
              <a:rPr lang="ru-RU" sz="2800" dirty="0" err="1" smtClean="0"/>
              <a:t>Дайнеко</a:t>
            </a:r>
            <a:r>
              <a:rPr lang="ru-RU" sz="2800" dirty="0" smtClean="0"/>
              <a:t> </a:t>
            </a:r>
            <a:r>
              <a:rPr lang="ru-RU" sz="2800" smtClean="0"/>
              <a:t>(певица)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00042"/>
            <a:ext cx="7851648" cy="20002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Галина— </a:t>
            </a:r>
            <a:r>
              <a:rPr lang="ru-RU" sz="4900" dirty="0" smtClean="0"/>
              <a:t>с древнегреческого</a:t>
            </a:r>
            <a:br>
              <a:rPr lang="ru-RU" sz="4900" dirty="0" smtClean="0"/>
            </a:br>
            <a:r>
              <a:rPr lang="ru-RU" sz="4900" dirty="0" smtClean="0"/>
              <a:t>«спокойствие, безмятежность»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00240"/>
            <a:ext cx="7854696" cy="428628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000" dirty="0" smtClean="0"/>
              <a:t>Галина Леонидовна Брежнева                                                            (дочь ген. секретаря ЦК КПСС Л.И. Брежнева),                                                              Галина Павловна Вишневская   (российская оперная певица),</a:t>
            </a:r>
          </a:p>
          <a:p>
            <a:pPr algn="ctr"/>
            <a:r>
              <a:rPr lang="ru-RU" sz="2000" dirty="0" smtClean="0"/>
              <a:t>Галина Борисовна Волчек </a:t>
            </a:r>
          </a:p>
          <a:p>
            <a:pPr algn="ctr"/>
            <a:r>
              <a:rPr lang="ru-RU" sz="2000" dirty="0" smtClean="0"/>
              <a:t>( актриса, главный режиссер театра "Современник«),      </a:t>
            </a:r>
          </a:p>
          <a:p>
            <a:pPr algn="ctr"/>
            <a:r>
              <a:rPr lang="ru-RU" sz="2000" dirty="0" smtClean="0"/>
              <a:t>Галина Алексеевна Кулакова ( лыжница),                                     Галина Александровна Польских  (актриса),                                  Галина Васильевна Старовойтова (политик),                                Галина Сергеевна Уланова (балерина, народная артистка СССР),                                                                                        Галина Николаевна </a:t>
            </a:r>
            <a:r>
              <a:rPr lang="ru-RU" sz="2000" dirty="0" err="1" smtClean="0"/>
              <a:t>Загурская</a:t>
            </a:r>
            <a:r>
              <a:rPr lang="ru-RU" sz="2000" dirty="0" smtClean="0"/>
              <a:t>  (актриса),                                       Галина Евгеньевна Николаева  (писательница),  </a:t>
            </a:r>
          </a:p>
          <a:p>
            <a:pPr algn="ctr"/>
            <a:r>
              <a:rPr lang="ru-RU" sz="2000" dirty="0" smtClean="0"/>
              <a:t>Галина Андреевна Белая (российский критик, литературовед), Галина Евгеньевна Горохова  (российская спортсменка).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dirty="0" smtClean="0"/>
              <a:t>Даниил  </a:t>
            </a:r>
            <a:r>
              <a:rPr lang="ru-RU" dirty="0" smtClean="0"/>
              <a:t> –   </a:t>
            </a:r>
            <a:r>
              <a:rPr lang="ru-RU" sz="5300" dirty="0" smtClean="0"/>
              <a:t>в   переводе    с   древнееврейского  «Божий суд» </a:t>
            </a:r>
            <a:endParaRPr lang="ru-RU" sz="5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428868"/>
            <a:ext cx="7143800" cy="385765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000" dirty="0" smtClean="0"/>
              <a:t>Даниил Иванович Ильченко (актёр),                                    Даниил Борисович Шафран (актёр, виолончелист),                                           Даниил Александрович  Страхов (актёр),                                                Даниил Леонидович Андреев                                                   (поэт, писатель, философ),                                                             Даниил Павлович Апостол </a:t>
            </a:r>
          </a:p>
          <a:p>
            <a:pPr algn="ctr"/>
            <a:r>
              <a:rPr lang="ru-RU" sz="2000" dirty="0" smtClean="0"/>
              <a:t>(последний выборный гетман Левобережной Украины), Даниил Бернулли </a:t>
            </a:r>
          </a:p>
          <a:p>
            <a:pPr algn="ctr"/>
            <a:r>
              <a:rPr lang="ru-RU" sz="2000" dirty="0" smtClean="0"/>
              <a:t>(швейцарский математик и физик),                                   Даниил Александрович </a:t>
            </a:r>
            <a:r>
              <a:rPr lang="ru-RU" sz="2000" dirty="0" err="1" smtClean="0"/>
              <a:t>Гранин</a:t>
            </a:r>
            <a:r>
              <a:rPr lang="ru-RU" sz="2000" dirty="0" smtClean="0"/>
              <a:t> (советский писатель),  </a:t>
            </a:r>
          </a:p>
          <a:p>
            <a:pPr algn="ctr"/>
            <a:r>
              <a:rPr lang="ru-RU" sz="2000" dirty="0" smtClean="0"/>
              <a:t>Даниил Иванович Хармс (Ювачев) </a:t>
            </a:r>
          </a:p>
          <a:p>
            <a:pPr algn="ctr"/>
            <a:r>
              <a:rPr lang="ru-RU" sz="2000" dirty="0" smtClean="0"/>
              <a:t>(советский поэт, писатель ).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790</TotalTime>
  <Words>1066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Тайна имени</vt:lpstr>
      <vt:lpstr>      В стародавние времена родители, выбирая имя ребёнку, верили в то, что оно может повлиять на его характер и судьбу. Постепенно о значении имён люди стали забывать, особенно когда имена заимствовались одними народами у других. Сегодня мы уже не задумываемся о том, что же значат наши имена. А ведь если обратиться к их происхождению, можно узнать много интересного.</vt:lpstr>
      <vt:lpstr>    Анастасия – одно из самых красивейших женских имён. Родина имени –древняя Греция . Именно там зародилось слово «Анастас»,  которое имело значение «воскресший» или «возвратившийся к жизни»           </vt:lpstr>
      <vt:lpstr>Антон  —                              «состязающийся» (лат.) , «противник» (древнегреч.) - </vt:lpstr>
      <vt:lpstr>Арсен - в переводе                   с греческого это имя означает «мужественный» </vt:lpstr>
      <vt:lpstr>                   Артём –  в переводе с греческого означает   «здоровый, невредимый"  </vt:lpstr>
      <vt:lpstr>Виктория                                в переводе с греческого языка означает «победа»</vt:lpstr>
      <vt:lpstr> Галина— с древнегреческого «спокойствие, безмятежность»  </vt:lpstr>
      <vt:lpstr>Даниил   –   в   переводе    с   древнееврейского  «Божий суд» </vt:lpstr>
      <vt:lpstr>Егор - (от греческого) «земледелец» </vt:lpstr>
      <vt:lpstr>Екатерина  происходит от  греческого  слова    «каториус»- «чистая,  непорочная»  </vt:lpstr>
      <vt:lpstr>     Елена – толкование неясно, с греческого, возможно, обозначает «избранная, светлая»</vt:lpstr>
      <vt:lpstr>Карина – от римского  «Сarinus» означает                           «красивая, милая, дорогая»</vt:lpstr>
      <vt:lpstr>Максим –  «величайший» (лат.) </vt:lpstr>
      <vt:lpstr>Матвей –  в переводе с древнееврейского «Божий человек»    </vt:lpstr>
      <vt:lpstr>Ульяна –  «счастье» (лат.)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Учитель_2</dc:creator>
  <cp:lastModifiedBy>Учитель_2</cp:lastModifiedBy>
  <cp:revision>90</cp:revision>
  <dcterms:created xsi:type="dcterms:W3CDTF">2014-02-10T02:32:30Z</dcterms:created>
  <dcterms:modified xsi:type="dcterms:W3CDTF">2015-01-26T09:25:16Z</dcterms:modified>
</cp:coreProperties>
</file>