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4AB4-974C-4D80-9CAC-4606BD5F384F}" type="datetimeFigureOut">
              <a:rPr lang="ru-RU" smtClean="0"/>
              <a:t>20.02.2015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882FC-CEF4-4601-A290-2B51E1B2FA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7025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4AB4-974C-4D80-9CAC-4606BD5F384F}" type="datetimeFigureOut">
              <a:rPr lang="ru-RU" smtClean="0"/>
              <a:t>20.02.2015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882FC-CEF4-4601-A290-2B51E1B2FA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3034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4AB4-974C-4D80-9CAC-4606BD5F384F}" type="datetimeFigureOut">
              <a:rPr lang="ru-RU" smtClean="0"/>
              <a:t>20.02.2015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882FC-CEF4-4601-A290-2B51E1B2FA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0912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4AB4-974C-4D80-9CAC-4606BD5F384F}" type="datetimeFigureOut">
              <a:rPr lang="ru-RU" smtClean="0"/>
              <a:t>20.02.2015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882FC-CEF4-4601-A290-2B51E1B2FA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10104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4AB4-974C-4D80-9CAC-4606BD5F384F}" type="datetimeFigureOut">
              <a:rPr lang="ru-RU" smtClean="0"/>
              <a:t>20.02.2015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882FC-CEF4-4601-A290-2B51E1B2FA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1490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4AB4-974C-4D80-9CAC-4606BD5F384F}" type="datetimeFigureOut">
              <a:rPr lang="ru-RU" smtClean="0"/>
              <a:t>20.02.2015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882FC-CEF4-4601-A290-2B51E1B2FA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114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4AB4-974C-4D80-9CAC-4606BD5F384F}" type="datetimeFigureOut">
              <a:rPr lang="ru-RU" smtClean="0"/>
              <a:t>20.02.2015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882FC-CEF4-4601-A290-2B51E1B2FA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232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4AB4-974C-4D80-9CAC-4606BD5F384F}" type="datetimeFigureOut">
              <a:rPr lang="ru-RU" smtClean="0"/>
              <a:t>20.02.2015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882FC-CEF4-4601-A290-2B51E1B2FA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1616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4AB4-974C-4D80-9CAC-4606BD5F384F}" type="datetimeFigureOut">
              <a:rPr lang="ru-RU" smtClean="0"/>
              <a:t>20.02.2015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882FC-CEF4-4601-A290-2B51E1B2FA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6324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4AB4-974C-4D80-9CAC-4606BD5F384F}" type="datetimeFigureOut">
              <a:rPr lang="ru-RU" smtClean="0"/>
              <a:t>20.02.2015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882FC-CEF4-4601-A290-2B51E1B2FA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4760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4AB4-974C-4D80-9CAC-4606BD5F384F}" type="datetimeFigureOut">
              <a:rPr lang="ru-RU" smtClean="0"/>
              <a:t>20.02.2015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882FC-CEF4-4601-A290-2B51E1B2FA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33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F4AB4-974C-4D80-9CAC-4606BD5F384F}" type="datetimeFigureOut">
              <a:rPr lang="ru-RU" smtClean="0"/>
              <a:t>20.02.2015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5882FC-CEF4-4601-A290-2B51E1B2FA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8815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E:\Фон для презентации к дню победы\0260526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E:\Ветераны от класса\Махнёв И.В.-фото\портрет 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580818"/>
            <a:ext cx="3528392" cy="4804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5348741" y="5517232"/>
            <a:ext cx="298302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Махнёв</a:t>
            </a:r>
            <a:r>
              <a:rPr lang="ru-RU" sz="3200" b="1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Иван Антонович</a:t>
            </a:r>
            <a:endParaRPr lang="ru-RU" sz="3200" dirty="0">
              <a:solidFill>
                <a:srgbClr val="86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3442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1274"/>
            <a:ext cx="9143999" cy="9049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99592" y="349841"/>
            <a:ext cx="4896544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Иван Антонович </a:t>
            </a:r>
            <a:r>
              <a:rPr lang="ru-RU" sz="200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родился в деревне Тыгиш 28 августа 1921 года</a:t>
            </a:r>
            <a:r>
              <a:rPr lang="ru-RU" sz="2000" dirty="0" smtClean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 января 1942 года, по достижении возраста, его призвали в армию. Воевать ему пришлось на Мурманском направлении, в Заполярье. Затем, часть Ивана Антоновича,  была переброшена на Кольский полуостров, где шли бои с финнами. С 1943 года, он воевал в составе 3–</a:t>
            </a:r>
            <a:r>
              <a:rPr lang="ru-RU" sz="2000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</a:t>
            </a:r>
            <a:r>
              <a:rPr lang="ru-RU" sz="200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Украинского фронта.  В то время,  жестокие бои шли на территории Украины. В том-же 1943 году с тяжёлыми боями форсировали реку Северный Донец. Был несколько раз ранен, в последний раз, ранение оказалось серьёзным – пуля попала в грудь и пробила лёгкое. Долго ему пришлось лечиться, и как он не просился, но на фронт его больше не отправили – состояние здоровья не позволило. Его отправили домой. 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 descr="C:\Users\Админ\Desktop\Махнёв И.В.-фото\Иван Антонович у дома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4721" y="1268760"/>
            <a:ext cx="3001775" cy="44345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4072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2" y="1"/>
            <a:ext cx="914399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46573" y="260648"/>
            <a:ext cx="806489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sz="200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здоровье позволило, сразу вернулся в родной колхоз, где и проработал до самой пенсии. </a:t>
            </a:r>
          </a:p>
          <a:p>
            <a:r>
              <a:rPr lang="ru-RU" sz="200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Ивана Антоновича большая семья, много внуков, которые окружили его заботой и вниманием. </a:t>
            </a:r>
            <a:endParaRPr lang="ru-RU" sz="2000" dirty="0" smtClean="0">
              <a:solidFill>
                <a:srgbClr val="86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 smtClean="0">
              <a:solidFill>
                <a:srgbClr val="86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Иван Антонович был награждён:</a:t>
            </a:r>
          </a:p>
          <a:p>
            <a:pPr lvl="0"/>
            <a:r>
              <a:rPr lang="ru-RU" sz="200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орденом Отечественной войны </a:t>
            </a:r>
            <a:r>
              <a:rPr lang="en-US" sz="200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степени, </a:t>
            </a:r>
          </a:p>
          <a:p>
            <a:pPr lvl="0"/>
            <a:r>
              <a:rPr lang="ru-RU" sz="200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медалью «За отвагу»,</a:t>
            </a:r>
          </a:p>
          <a:p>
            <a:pPr lvl="0"/>
            <a:r>
              <a:rPr lang="ru-RU" sz="200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юбилейные </a:t>
            </a:r>
            <a:r>
              <a:rPr lang="ru-RU" sz="2000" dirty="0" smtClean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медали</a:t>
            </a:r>
            <a:endParaRPr lang="ru-RU" sz="2000" dirty="0">
              <a:solidFill>
                <a:srgbClr val="86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 descr="C:\Users\Админ\Desktop\Махнёв И.В.-фото\с детьми и внуками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18"/>
          <a:stretch/>
        </p:blipFill>
        <p:spPr bwMode="auto">
          <a:xfrm>
            <a:off x="3131840" y="2634018"/>
            <a:ext cx="5760640" cy="38703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54316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192</Words>
  <Application>Microsoft Office PowerPoint</Application>
  <PresentationFormat>Экран (4:3)</PresentationFormat>
  <Paragraphs>10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</dc:creator>
  <cp:lastModifiedBy>Админ</cp:lastModifiedBy>
  <cp:revision>6</cp:revision>
  <dcterms:created xsi:type="dcterms:W3CDTF">2015-02-20T06:06:47Z</dcterms:created>
  <dcterms:modified xsi:type="dcterms:W3CDTF">2015-02-20T07:34:54Z</dcterms:modified>
</cp:coreProperties>
</file>