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2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1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01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9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1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6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4AB4-974C-4D80-9CAC-4606BD5F384F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82FC-CEF4-4601-A290-2B51E1B2F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1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Фон для презентации к дню победы\026052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Ветераны от класса\Махнёв И.В.-фото\портрет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80818"/>
            <a:ext cx="3528392" cy="480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48741" y="5517232"/>
            <a:ext cx="29830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Махнёв</a:t>
            </a:r>
            <a:r>
              <a:rPr lang="ru-RU" sz="3200" b="1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 Антонович</a:t>
            </a:r>
            <a:endParaRPr lang="ru-RU" sz="3200" dirty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274"/>
            <a:ext cx="9143999" cy="904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349841"/>
            <a:ext cx="48965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Антонович </a:t>
            </a:r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деревне Тыгиш 28 августа 1921 года</a:t>
            </a:r>
            <a:r>
              <a:rPr lang="ru-RU" sz="2000" dirty="0" smtClean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января 1942 года, по достижении возраста, его призвали в армию. Воевать ему пришлось на Мурманском направлении, в Заполярье. Затем, часть Ивана Антоновича,  была переброшена на Кольский полуостров, где шли бои с финнами. С 1943 года, он воевал в составе 3–</a:t>
            </a:r>
            <a:r>
              <a:rPr lang="ru-RU" sz="2000" dirty="0" err="1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Украинского фронта.  В то время,  жестокие бои шли на территории Украины. В том-же 1943 году с тяжёлыми боями форсировали реку Северный Донец. Был несколько раз ранен, в последний раз, ранение оказалось серьёзным – пуля попала в грудь и пробила лёгкое. Долго ему пришлось лечиться, и как он не просился, но на фронт его больше не отправили – состояние здоровья не позволило. Его отправили домой.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дмин\Desktop\Махнёв И.В.-фото\Иван Антонович у дома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21" y="1268760"/>
            <a:ext cx="3001775" cy="4434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7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" y="1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6573" y="26064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здоровье позволило, сразу вернулся в родной колхоз, где и проработал до самой пенсии. </a:t>
            </a:r>
          </a:p>
          <a:p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Ивана Антоновича большая семья, много внуков, которые окружили его заботой и вниманием. </a:t>
            </a:r>
            <a:endParaRPr lang="ru-RU" sz="2000" dirty="0" smtClean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Антонович был награждён:</a:t>
            </a:r>
          </a:p>
          <a:p>
            <a:pPr lvl="0"/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орденом Отечественной войны </a:t>
            </a:r>
            <a:r>
              <a:rPr lang="en-US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степени, </a:t>
            </a:r>
          </a:p>
          <a:p>
            <a:pPr lvl="0"/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медалью «За отвагу»,</a:t>
            </a:r>
          </a:p>
          <a:p>
            <a:pPr lvl="0"/>
            <a:r>
              <a:rPr lang="ru-RU" sz="20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юбилейные </a:t>
            </a:r>
            <a:r>
              <a:rPr lang="ru-RU" sz="2000" dirty="0" smtClean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медали</a:t>
            </a:r>
            <a:endParaRPr lang="ru-RU" sz="2000" dirty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дмин\Desktop\Махнёв И.В.-фото\с детьми и внуками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8"/>
          <a:stretch/>
        </p:blipFill>
        <p:spPr bwMode="auto">
          <a:xfrm>
            <a:off x="3131840" y="2634018"/>
            <a:ext cx="5760640" cy="3870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43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6</cp:revision>
  <dcterms:created xsi:type="dcterms:W3CDTF">2015-02-20T06:06:47Z</dcterms:created>
  <dcterms:modified xsi:type="dcterms:W3CDTF">2015-02-20T07:34:54Z</dcterms:modified>
</cp:coreProperties>
</file>