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57" r:id="rId8"/>
    <p:sldId id="258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71E4-BB04-4C6E-9C3D-AA9A207D4CC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C49-2241-4AB9-812D-824C933C5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71E4-BB04-4C6E-9C3D-AA9A207D4CC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C49-2241-4AB9-812D-824C933C5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71E4-BB04-4C6E-9C3D-AA9A207D4CC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C49-2241-4AB9-812D-824C933C5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71E4-BB04-4C6E-9C3D-AA9A207D4CC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C49-2241-4AB9-812D-824C933C5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71E4-BB04-4C6E-9C3D-AA9A207D4CC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C49-2241-4AB9-812D-824C933C5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71E4-BB04-4C6E-9C3D-AA9A207D4CC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C49-2241-4AB9-812D-824C933C5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71E4-BB04-4C6E-9C3D-AA9A207D4CC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C49-2241-4AB9-812D-824C933C5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71E4-BB04-4C6E-9C3D-AA9A207D4CC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C49-2241-4AB9-812D-824C933C5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71E4-BB04-4C6E-9C3D-AA9A207D4CC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C49-2241-4AB9-812D-824C933C5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71E4-BB04-4C6E-9C3D-AA9A207D4CC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C49-2241-4AB9-812D-824C933C5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71E4-BB04-4C6E-9C3D-AA9A207D4CC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C49-2241-4AB9-812D-824C933C5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A771E4-BB04-4C6E-9C3D-AA9A207D4CC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401C49-2241-4AB9-812D-824C933C5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A%D0%B0%D1%80%D1%82%D0%B8%D0%BD%D0%BA%D0%B8%20%D0%BE%20%D0%BD%D0%B0%D1%81%D0%B5%D0%BA%D0%BE%D0%BC%D1%8B%D1%85&amp;noreask=1&amp;img_url=http://s60.radikal.ru/i169/0909/3a/2b148cbf936a.jpg&amp;pos=14&amp;rpt=simage&amp;lr=20233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://images.yandex.ru/yandsearch?source=wiz&amp;uinfo=sw-1093-sh-633-fw-868-fh-448-pd-1&amp;p=1&amp;text=%D0%BA%D0%B0%D1%80%D1%82%D0%B8%D0%BD%D0%BA%D0%B8%20%D0%BE%20%D0%BD%D0%B0%D1%81%D0%B5%D0%BA%D0%BE%D0%BC%D1%8B%D1%85&amp;noreask=1&amp;pos=42&amp;rpt=simage&amp;lr=20233&amp;img_url=http://i.allday.ru/uploads/posts/2009-06/1244830587_8284677-lg.jpg" TargetMode="External"/><Relationship Id="rId17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uinfo=sw-1093-sh-633-fw-868-fh-448-pd-1&amp;p=3&amp;text=%D0%BA%D0%B0%D1%80%D1%82%D0%B8%D0%BD%D0%BA%D0%B8%20%D0%BE%20%D0%BD%D0%B0%D1%81%D0%B5%D0%BA%D0%BE%D0%BC%D1%8B%D1%85&amp;noreask=1&amp;pos=110&amp;rpt=simage&amp;lr=20233&amp;img_url=http://img-fotki.yandex.ru/get/6210/162509983.16/0_7e309_7750cf89_XL" TargetMode="External"/><Relationship Id="rId16" Type="http://schemas.openxmlformats.org/officeDocument/2006/relationships/hyperlink" Target="http://images.yandex.ru/yandsearch?source=wiz&amp;img_url=http://romantic-online.com/uploads/users_images/1/274/48eb33dc3d2cc.jpg&amp;uinfo=sw-1093-sh-633-fw-868-fh-448-pd-1&amp;p=3&amp;text=%D0%BA%D0%B0%D1%80%D1%82%D0%B8%D0%BD%D0%BA%D0%B8%20%D0%BE%20%D0%BD%D0%B0%D1%81%D0%B5%D0%BA%D0%BE%D0%BC%D1%8B%D1%85&amp;noreask=1&amp;pos=102&amp;rpt=simage&amp;lr=202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0%BA%D0%B0%D1%80%D1%82%D0%B8%D0%BD%D0%BA%D0%B8%20%D0%BE%20%D0%BD%D0%B0%D1%81%D0%B5%D0%BA%D0%BE%D0%BC%D1%8B%D1%85&amp;noreask=1&amp;pos=5&amp;rpt=simage&amp;lr=20233&amp;uinfo=sw-1093-sh-633-fw-868-fh-448-pd-1&amp;img_url=http://www.fillosoff.ru/uploads/posts/2008-10/1223989933_insects8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hyperlink" Target="http://images.yandex.ru/yandsearch?source=wiz&amp;text=%D0%BA%D0%B0%D1%80%D1%82%D0%B8%D0%BD%D0%BA%D0%B8%20%D0%BE%20%D0%BD%D0%B0%D1%81%D0%B5%D0%BA%D0%BE%D0%BC%D1%8B%D1%85&amp;noreask=1&amp;img_url=http://img-fotki.yandex.ru/get/22/mashuk1993.5/0_10932_887a7544_XL&amp;pos=21&amp;rpt=simage&amp;lr=20233" TargetMode="External"/><Relationship Id="rId4" Type="http://schemas.openxmlformats.org/officeDocument/2006/relationships/hyperlink" Target="http://images.yandex.ru/yandsearch?text=%D0%BA%D0%B0%D1%80%D1%82%D0%B8%D0%BD%D0%BA%D0%B8%20%D0%BE%20%D0%BD%D0%B0%D1%81%D0%B5%D0%BA%D0%BE%D0%BC%D1%8B%D1%85&amp;pos=0&amp;rpt=simage&amp;lr=20233&amp;noreask=1&amp;source=wiz&amp;uinfo=sw-1093-sh-633-fw-868-fh-448-pd-1&amp;img_url=http://www.sciteclibrary.ru/ensiclopedy/inse/INSE.JPG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://images.yandex.ru/yandsearch?source=wiz&amp;img_url=http://www.flyladyclub.ru/idei_dly_doma2/kleschi.jpg&amp;uinfo=sw-1093-sh-633-fw-868-fh-448-pd-1&amp;p=4&amp;text=%D0%BA%D0%B0%D1%80%D1%82%D0%B8%D0%BD%D0%BA%D0%B8%20%D0%BE%20%D0%BD%D0%B0%D1%81%D0%B5%D0%BA%D0%BE%D0%BC%D1%8B%D1%85&amp;noreask=1&amp;pos=136&amp;rpt=simage&amp;lr=2023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A%D0%B0%D1%80%D1%82%D0%B8%D0%BD%D0%BA%D0%B8%20%D1%80%D1%8B%D0%B1%D1%8B&amp;img_url=http://fisherbox.chat.ru/okun.jpg&amp;pos=36&amp;uinfo=sw-1093-sh-633-fw-868-fh-448-pd-1&amp;rpt=simage" TargetMode="External"/><Relationship Id="rId13" Type="http://schemas.openxmlformats.org/officeDocument/2006/relationships/image" Target="../media/image14.jpeg"/><Relationship Id="rId18" Type="http://schemas.openxmlformats.org/officeDocument/2006/relationships/hyperlink" Target="http://images.yandex.ru/yandsearch?p=4&amp;text=%D0%BA%D0%B0%D1%80%D1%82%D0%B8%D0%BD%D0%BA%D0%B8%20%D1%80%D1%8B%D0%B1%D1%8B&amp;img_url=http://img0.liveinternet.ru/images/attach/c/2/74/543/74543218_pics_0349.jpg&amp;pos=123&amp;uinfo=sw-1093-sh-633-fw-868-fh-448-pd-1&amp;rpt=simage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hyperlink" Target="http://images.yandex.ru/yandsearch?p=1&amp;text=%D0%BA%D0%B0%D1%80%D1%82%D0%B8%D0%BD%D0%BA%D0%B8%20%D1%80%D1%8B%D0%B1%D1%8B&amp;img_url=http://images.tiu.ru/3703340_w640_h640_1231098891fishes.jpg&amp;pos=48&amp;uinfo=sw-1093-sh-633-fw-868-fh-448-pd-1&amp;rpt=simage" TargetMode="External"/><Relationship Id="rId17" Type="http://schemas.openxmlformats.org/officeDocument/2006/relationships/image" Target="../media/image16.jpeg"/><Relationship Id="rId2" Type="http://schemas.openxmlformats.org/officeDocument/2006/relationships/hyperlink" Target="http://images.yandex.ru/yandsearch?text=%D0%BA%D0%B0%D1%80%D1%82%D0%B8%D0%BD%D0%BA%D0%B8%20%D1%80%D1%8B%D0%B1%D1%8B&amp;pos=9&amp;uinfo=sw-1093-sh-633-fw-868-fh-448-pd-1&amp;rpt=simage&amp;img_url=http://bm.img.com.ua/img/prikol/images/large/9/0/49809_35147.jpg" TargetMode="External"/><Relationship Id="rId16" Type="http://schemas.openxmlformats.org/officeDocument/2006/relationships/hyperlink" Target="http://images.yandex.ru/yandsearch?p=5&amp;text=%D0%BA%D0%B0%D1%80%D1%82%D0%B8%D0%BD%D0%BA%D0%B8%20%D1%80%D1%8B%D0%B1%D1%8B&amp;img_url=http://img-fotki.yandex.ru/get/4606/141419878.e/0_50d3f_1f88e63c_XL&amp;pos=152&amp;uinfo=sw-1093-sh-633-fw-868-fh-44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0%BA%D0%B0%D1%80%D1%82%D0%B8%D0%BD%D0%BA%D0%B8%20%D1%80%D1%8B%D0%B1%D1%8B&amp;img_url=http://images.teamsugar.com/files/upl2/3/32253/12_2009/638e4456b4d60d6c_Jumping_Bottlenose_Dolphins.preview.jpg&amp;pos=80&amp;uinfo=sw-1093-sh-633-fw-868-fh-448-pd-1&amp;rpt=simage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0" Type="http://schemas.openxmlformats.org/officeDocument/2006/relationships/hyperlink" Target="http://images.yandex.ru/yandsearch?text=%D0%BA%D0%B0%D1%80%D1%82%D0%B8%D0%BD%D0%BA%D0%B8%20%D1%80%D1%8B%D0%B1%D1%8B&amp;pos=11&amp;uinfo=sw-1093-sh-633-fw-868-fh-448-pd-1&amp;rpt=simage&amp;img_url=http://www.zastavki.com/pictures/1600x1200/2009/Animals_Under_water_Aquarium_fish_013224_.jpg" TargetMode="External"/><Relationship Id="rId19" Type="http://schemas.openxmlformats.org/officeDocument/2006/relationships/image" Target="../media/image17.jpeg"/><Relationship Id="rId4" Type="http://schemas.openxmlformats.org/officeDocument/2006/relationships/hyperlink" Target="http://images.yandex.ru/yandsearch?p=1&amp;text=%D0%BA%D0%B0%D1%80%D1%82%D0%B8%D0%BD%D0%BA%D0%B8%20%D1%80%D1%8B%D0%B1%D1%8B&amp;img_url=http://getway.info/uploads/riba.jpg&amp;pos=43&amp;uinfo=sw-1093-sh-633-fw-868-fh-448-pd-1&amp;rpt=simage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://images.yandex.ru/yandsearch?p=3&amp;text=%D0%BA%D0%B0%D1%80%D1%82%D0%B8%D0%BD%D0%BA%D0%B8%20%D1%80%D1%8B%D0%B1%D1%8B&amp;img_url=http://s40.radikal.ru/i087/0909/78/f8845245047c.jpg&amp;pos=103&amp;uinfo=sw-1093-sh-633-fw-868-fh-448-pd-1&amp;rpt=simag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%20%D0%BF%D1%82%D0%B8%D1%86%D1%8B&amp;img_url=http://www.walland.ru/fotos/1276406933_68.jpg&amp;pos=22&amp;uinfo=sw-1093-sh-633-fw-868-fh-448-pd-1&amp;rpt=simage" TargetMode="External"/><Relationship Id="rId13" Type="http://schemas.openxmlformats.org/officeDocument/2006/relationships/image" Target="../media/image23.jpeg"/><Relationship Id="rId18" Type="http://schemas.openxmlformats.org/officeDocument/2006/relationships/hyperlink" Target="http://images.yandex.ru/yandsearch?p=3&amp;text=%D0%BA%D0%B0%D1%80%D1%82%D0%B8%D0%BD%D0%BA%D0%B8%20%D0%BF%D1%82%D0%B8%D1%86%D1%8B&amp;img_url=http://lol54.ru/uploads/posts/2011-03/1300077123_020.jpg&amp;pos=100&amp;uinfo=sw-1093-sh-633-fw-868-fh-448-pd-1&amp;rpt=simage" TargetMode="External"/><Relationship Id="rId26" Type="http://schemas.openxmlformats.org/officeDocument/2006/relationships/hyperlink" Target="http://images.yandex.ru/yandsearch?text=%D0%BA%D0%B0%D1%80%D1%82%D0%B8%D0%BD%D0%BA%D0%B8%20%D0%BF%D1%82%D0%B8%D1%86%D1%8B&amp;pos=23&amp;uinfo=sw-1093-sh-633-fw-868-fh-448-pd-1&amp;rpt=simage&amp;img_url=http://a2.rimg.info/5a6bf704a8798e5df632a33288b4ff03.gif" TargetMode="External"/><Relationship Id="rId3" Type="http://schemas.openxmlformats.org/officeDocument/2006/relationships/image" Target="../media/image18.jpeg"/><Relationship Id="rId21" Type="http://schemas.openxmlformats.org/officeDocument/2006/relationships/image" Target="../media/image27.jpeg"/><Relationship Id="rId7" Type="http://schemas.openxmlformats.org/officeDocument/2006/relationships/image" Target="../media/image20.jpeg"/><Relationship Id="rId12" Type="http://schemas.openxmlformats.org/officeDocument/2006/relationships/hyperlink" Target="http://images.yandex.ru/yandsearch?p=1&amp;text=%D0%BA%D0%B0%D1%80%D1%82%D0%B8%D0%BD%D0%BA%D0%B8%20%D0%BF%D1%82%D0%B8%D1%86%D1%8B&amp;img_url=http://www.kathimitchell.com/macaw.jpg&amp;pos=58&amp;uinfo=sw-1093-sh-633-fw-868-fh-448-pd-1&amp;rpt=simage" TargetMode="External"/><Relationship Id="rId17" Type="http://schemas.openxmlformats.org/officeDocument/2006/relationships/image" Target="../media/image25.jpeg"/><Relationship Id="rId25" Type="http://schemas.openxmlformats.org/officeDocument/2006/relationships/image" Target="../media/image29.jpeg"/><Relationship Id="rId2" Type="http://schemas.openxmlformats.org/officeDocument/2006/relationships/hyperlink" Target="http://images.yandex.ru/yandsearch?text=%D0%BA%D0%B0%D1%80%D1%82%D0%B8%D0%BD%D0%BA%D0%B8%20%D0%BF%D1%82%D0%B8%D1%86%D1%8B&amp;img_url=http://img0.liveinternet.ru/images/attach/c/2/64/253/64253684_0_169cb_a2a267e5_XL.jpg&amp;pos=5&amp;uinfo=sw-1093-sh-633-fw-868-fh-448-pd-1&amp;rpt=simage" TargetMode="External"/><Relationship Id="rId16" Type="http://schemas.openxmlformats.org/officeDocument/2006/relationships/hyperlink" Target="http://images.yandex.ru/yandsearch?p=2&amp;text=%D0%BA%D0%B0%D1%80%D1%82%D0%B8%D0%BD%D0%BA%D0%B8%20%D0%BF%D1%82%D0%B8%D1%86%D1%8B&amp;img_url=http://www.tvoyrebenok.ru/images/animals/99.1.jpg&amp;pos=68&amp;uinfo=sw-1093-sh-633-fw-868-fh-448-pd-1&amp;rpt=simage" TargetMode="External"/><Relationship Id="rId20" Type="http://schemas.openxmlformats.org/officeDocument/2006/relationships/hyperlink" Target="http://images.yandex.ru/yandsearch?p=4&amp;text=%D0%BA%D0%B0%D1%80%D1%82%D0%B8%D0%BD%D0%BA%D0%B8%20%D0%BF%D1%82%D0%B8%D1%86%D1%8B&amp;img_url=http://ag.ansc.purdue.edu/ansc535/images/peacock.jpg&amp;pos=133&amp;uinfo=sw-1093-sh-633-fw-868-fh-44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8%20%D0%BF%D1%82%D0%B8%D1%86%D1%8B&amp;img_url=http://img1.liveinternet.ru/images/foto/b/2/apps/1/801/1801199_56868286_picsdesktop_net_88.jpg&amp;pos=4&amp;uinfo=sw-1093-sh-633-fw-868-fh-448-pd-1&amp;rpt=simage" TargetMode="External"/><Relationship Id="rId11" Type="http://schemas.openxmlformats.org/officeDocument/2006/relationships/image" Target="../media/image22.jpeg"/><Relationship Id="rId24" Type="http://schemas.openxmlformats.org/officeDocument/2006/relationships/hyperlink" Target="http://images.yandex.ru/yandsearch?p=3&amp;text=%D0%BA%D0%B0%D1%80%D1%82%D0%B8%D0%BD%D0%BA%D0%B8%20%D0%BF%D1%82%D0%B8%D1%86%D1%8B&amp;img_url=http://www.persian-star.net/1390/12/15/Animals/Animals_Persian-Star.org_32.jpg&amp;pos=97&amp;uinfo=sw-1093-sh-633-fw-868-fh-448-pd-1&amp;rpt=simage" TargetMode="External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23" Type="http://schemas.openxmlformats.org/officeDocument/2006/relationships/image" Target="../media/image28.jpeg"/><Relationship Id="rId10" Type="http://schemas.openxmlformats.org/officeDocument/2006/relationships/hyperlink" Target="http://images.yandex.ru/yandsearch?text=%D0%BA%D0%B0%D1%80%D1%82%D0%B8%D0%BD%D0%BA%D0%B8%20%D0%BF%D1%82%D0%B8%D1%86%D1%8B&amp;img_url=http://s008.radikal.ru/i306/1011/b3/4219d413d96b.jpg&amp;pos=28&amp;uinfo=sw-1093-sh-633-fw-868-fh-448-pd-1&amp;rpt=simage" TargetMode="External"/><Relationship Id="rId19" Type="http://schemas.openxmlformats.org/officeDocument/2006/relationships/image" Target="../media/image26.jpeg"/><Relationship Id="rId4" Type="http://schemas.openxmlformats.org/officeDocument/2006/relationships/hyperlink" Target="http://images.yandex.ru/yandsearch?text=%D0%BA%D0%B0%D1%80%D1%82%D0%B8%D0%BD%D0%BA%D0%B8%20%D0%BF%D1%82%D0%B8%D1%86%D1%8B&amp;img_url=http://lol54.ru/uploads/posts/2011-03/thumbs/1300077280_047.jpg&amp;pos=3&amp;uinfo=sw-1093-sh-633-fw-868-fh-448-pd-1&amp;rpt=simage" TargetMode="External"/><Relationship Id="rId9" Type="http://schemas.openxmlformats.org/officeDocument/2006/relationships/image" Target="../media/image21.jpeg"/><Relationship Id="rId14" Type="http://schemas.openxmlformats.org/officeDocument/2006/relationships/hyperlink" Target="http://images.yandex.ru/yandsearch?text=%D0%BA%D0%B0%D1%80%D1%82%D0%B8%D0%BD%D0%BA%D0%B8%20%D0%BF%D1%82%D0%B8%D1%86%D1%8B&amp;img_url=http://wapos.ru/im/base/4/5/c/9/49003/wapos_ru_49003e.jpg&amp;pos=11&amp;uinfo=sw-1093-sh-633-fw-868-fh-448-pd-1&amp;rpt=simage" TargetMode="External"/><Relationship Id="rId22" Type="http://schemas.openxmlformats.org/officeDocument/2006/relationships/hyperlink" Target="http://images.yandex.ru/yandsearch?p=4&amp;text=%D0%BA%D0%B0%D1%80%D1%82%D0%B8%D0%BD%D0%BA%D0%B8%20%D0%BF%D1%82%D0%B8%D1%86%D1%8B&amp;img_url=http://bigpicture.ru/wp-content/uploads/2011/06/75.jpg&amp;pos=148&amp;uinfo=sw-1093-sh-633-fw-868-fh-448-pd-1&amp;rpt=simage" TargetMode="External"/><Relationship Id="rId27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www.kalitva.ru/uploads/posts/2010-02/thumbs/1266392266_7d84ac933eca.jpg&amp;uinfo=sw-1093-sh-633-fw-868-fh-448-pd-1&amp;p=1&amp;text=%D0%BA%D0%B0%D1%80%D1%82%D0%B8%D0%BD%D0%BA%D0%B8%20%D0%B7%D0%B5%D0%BC%D0%BD%D0%BE%D0%B2%D0%BE%D0%B4%D0%BD%D1%8B%D0%B5&amp;noreask=1&amp;pos=45&amp;rpt=simage&amp;lr=20233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12" Type="http://schemas.openxmlformats.org/officeDocument/2006/relationships/hyperlink" Target="http://images.yandex.ru/yandsearch?source=wiz&amp;img_url=http://prm.ru/data/news/20121102_162101_%D1%8F%D1%89%D0%B5%D1%80%D0%B8%D1%86%D0%B0.jpg&amp;uinfo=sw-1093-sh-633-fw-868-fh-448-pd-1&amp;p=4&amp;text=%D0%BA%D0%B0%D1%80%D1%82%D0%B8%D0%BD%D0%BA%D0%B8%20%D0%B7%D0%B5%D0%BC%D0%BD%D0%BE%D0%B2%D0%BE%D0%B4%D0%BD%D1%8B%D0%B5&amp;noreask=1&amp;pos=127&amp;rpt=simage&amp;lr=20233" TargetMode="External"/><Relationship Id="rId2" Type="http://schemas.openxmlformats.org/officeDocument/2006/relationships/hyperlink" Target="http://images.yandex.ru/yandsearch?source=wiz&amp;text=%D0%BA%D0%B0%D1%80%D1%82%D0%B8%D0%BD%D0%BA%D0%B8%20%D0%B7%D0%B5%D0%BC%D0%BD%D0%BE%D0%B2%D0%BE%D0%B4%D0%BD%D1%8B%D0%B5&amp;noreask=1&amp;img_url=http://img.encyc.yandex.net/illustrations/bse/pictures/02948/132600.jpg&amp;pos=1&amp;rpt=simage&amp;lr=202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img_url=http://ecoportal.su/images/news/40341.jpg&amp;uinfo=sw-1093-sh-633-fw-868-fh-448-pd-1&amp;p=1&amp;text=%D0%BA%D0%B0%D1%80%D1%82%D0%B8%D0%BD%D0%BA%D0%B8%20%D0%B7%D0%B5%D0%BC%D0%BD%D0%BE%D0%B2%D0%BE%D0%B4%D0%BD%D1%8B%D0%B5&amp;noreask=1&amp;pos=35&amp;rpt=simage&amp;lr=20233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5" Type="http://schemas.openxmlformats.org/officeDocument/2006/relationships/image" Target="../media/image37.jpeg"/><Relationship Id="rId10" Type="http://schemas.openxmlformats.org/officeDocument/2006/relationships/hyperlink" Target="http://images.yandex.ru/yandsearch?source=wiz&amp;img_url=http://img-fotki.yandex.ru/get/3707/sas-kil.6/0_19756_adf2508_XL&amp;uinfo=sw-1093-sh-633-fw-868-fh-448-pd-1&amp;p=2&amp;text=%D0%BA%D0%B0%D1%80%D1%82%D0%B8%D0%BD%D0%BA%D0%B8%20%D0%B7%D0%B5%D0%BC%D0%BD%D0%BE%D0%B2%D0%BE%D0%B4%D0%BD%D1%8B%D0%B5&amp;noreask=1&amp;pos=78&amp;rpt=simage&amp;lr=20233" TargetMode="External"/><Relationship Id="rId4" Type="http://schemas.openxmlformats.org/officeDocument/2006/relationships/hyperlink" Target="http://images.yandex.ru/yandsearch?source=wiz&amp;text=%D0%BA%D0%B0%D1%80%D1%82%D0%B8%D0%BD%D0%BA%D0%B8%20%D0%B7%D0%B5%D0%BC%D0%BD%D0%BE%D0%B2%D0%BE%D0%B4%D0%BD%D1%8B%D0%B5&amp;noreask=1&amp;img_url=http://wallpapers.free-review.net/wallpapers/23/Exotic_animals_-_Windows_7_Wallpaper.jpg&amp;pos=20&amp;rpt=simage&amp;lr=20233" TargetMode="External"/><Relationship Id="rId9" Type="http://schemas.openxmlformats.org/officeDocument/2006/relationships/image" Target="../media/image34.jpeg"/><Relationship Id="rId14" Type="http://schemas.openxmlformats.org/officeDocument/2006/relationships/hyperlink" Target="http://images.yandex.ru/yandsearch?text=%D0%BA%D0%B0%D1%80%D1%82%D0%B8%D0%BD%D0%BA%D0%B8%20%D0%B7%D0%B5%D0%BC%D0%BD%D0%BE%D0%B2%D0%BE%D0%B4%D0%BD%D1%8B%D0%B5&amp;pos=0&amp;rpt=simage&amp;lr=20233&amp;noreask=1&amp;source=wiz&amp;uinfo=sw-1093-sh-633-fw-868-fh-448-pd-1&amp;img_url=http://img.encyc.yandex.net/illustrations/bse/pictures/02351/956510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A%D0%B0%D1%80%D1%82%D0%B8%D0%BD%D0%BA%D0%B8%20%D0%BC%D0%BB%D0%B5%D0%BA%D0%BE%D0%BF%D0%B8%D1%82%D0%B0%D1%8E%D1%89%D0%B8%D0%B5%D1%81%D1%8F&amp;noreask=1&amp;img_url=http://www.krylenko.com/gallery/thumb-small/300-Cats_micro.jpg&amp;pos=27&amp;rpt=simage&amp;lr=20233" TargetMode="External"/><Relationship Id="rId13" Type="http://schemas.openxmlformats.org/officeDocument/2006/relationships/image" Target="../media/image43.jpeg"/><Relationship Id="rId18" Type="http://schemas.openxmlformats.org/officeDocument/2006/relationships/hyperlink" Target="http://images.yandex.ru/yandsearch?source=wiz&amp;img_url=http://test.belarustourism.by/i/photo/puscha/zub1r_2_s1.jpg&amp;uinfo=sw-1093-sh-633-fw-868-fh-448-pd-1&amp;p=4&amp;text=%D0%BA%D0%B0%D1%80%D1%82%D0%B8%D0%BD%D0%BA%D0%B8%20%D0%BC%D0%BB%D0%B5%D0%BA%D0%BE%D0%BF%D0%B8%D1%82%D0%B0%D1%8E%D1%89%D0%B8%D0%B5%D1%81%D1%8F&amp;noreask=1&amp;pos=129&amp;rpt=simage&amp;lr=20233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hyperlink" Target="http://images.yandex.ru/yandsearch?source=wiz&amp;img_url=http://img0.liveinternet.ru/images/attach/c/5/85/135/85135634_3.jpg&amp;uinfo=sw-1093-sh-633-fw-868-fh-448-pd-1&amp;p=1&amp;text=%D0%BA%D0%B0%D1%80%D1%82%D0%B8%D0%BD%D0%BA%D0%B8%20%D0%BC%D0%BB%D0%B5%D0%BA%D0%BE%D0%BF%D0%B8%D1%82%D0%B0%D1%8E%D1%89%D0%B8%D0%B5%D1%81%D1%8F&amp;noreask=1&amp;pos=45&amp;rpt=simage&amp;lr=20233" TargetMode="External"/><Relationship Id="rId17" Type="http://schemas.openxmlformats.org/officeDocument/2006/relationships/image" Target="../media/image45.jpeg"/><Relationship Id="rId2" Type="http://schemas.openxmlformats.org/officeDocument/2006/relationships/hyperlink" Target="http://images.yandex.ru/yandsearch?source=wiz&amp;text=%D0%BA%D0%B0%D1%80%D1%82%D0%B8%D0%BD%D0%BA%D0%B8%20%D0%BC%D0%BB%D0%B5%D0%BA%D0%BE%D0%BF%D0%B8%D1%82%D0%B0%D1%8E%D1%89%D0%B8%D0%B5%D1%81%D1%8F&amp;noreask=1&amp;img_url=http://gorod.tomsk.ru/uploads/56317/1308412103/1207758724_800px_equus_asinus_kadzidc582owo_002.jpg&amp;pos=2&amp;rpt=simage&amp;lr=20233" TargetMode="External"/><Relationship Id="rId16" Type="http://schemas.openxmlformats.org/officeDocument/2006/relationships/hyperlink" Target="http://images.yandex.ru/yandsearch?source=wiz&amp;img_url=http://www.bashinform.ru/upload/iblock/a8b/3_ejw0_400.jpg&amp;uinfo=sw-1093-sh-633-fw-868-fh-448-pd-1&amp;p=4&amp;text=%D0%BA%D0%B0%D1%80%D1%82%D0%B8%D0%BD%D0%BA%D0%B8%20%D0%BC%D0%BB%D0%B5%D0%BA%D0%BE%D0%BF%D0%B8%D1%82%D0%B0%D1%8E%D1%89%D0%B8%D0%B5%D1%81%D1%8F&amp;noreask=1&amp;pos=146&amp;rpt=simage&amp;lr=2023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source=wiz&amp;text=%D0%BA%D0%B0%D1%80%D1%82%D0%B8%D0%BD%D0%BA%D0%B8%20%D0%BC%D0%BB%D0%B5%D0%BA%D0%BE%D0%BF%D0%B8%D1%82%D0%B0%D1%8E%D1%89%D0%B8%D0%B5%D1%81%D1%8F&amp;noreask=1&amp;pos=1&amp;rpt=simage&amp;lr=20233&amp;uinfo=sw-1093-sh-633-fw-868-fh-448-pd-1&amp;img_url=http://www.kodges.ru/uploads/posts/4a8d4d091695e.jp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5" Type="http://schemas.openxmlformats.org/officeDocument/2006/relationships/image" Target="../media/image44.jpeg"/><Relationship Id="rId10" Type="http://schemas.openxmlformats.org/officeDocument/2006/relationships/hyperlink" Target="http://images.yandex.ru/yandsearch?source=wiz&amp;img_url=http://letopisi.ru/images/thumb/9/99/%D0%97%D0%BE%D0%BE%D0%BC%D1%83%D0%B7_%D0%B0%D0%BA%D0%B0%D0%B4%D0%B5%D0%BC%D0%B8%D0%B8_%D0%BD%D0%B0%D1%83%D0%BA.jpg/120px-%D0%97%D0%BE%D0%BE%D0%BC%D1%83%D0%B7_%D0%B0%D0%BA%D0%B0%D0%B4%D0%B5%D0%BC%D0%B8%D0%B8_%D0%BD%D0%B0%D1%83%D0%BA.jpg&amp;uinfo=sw-1093-sh-633-fw-868-fh-448-pd-1&amp;p=1&amp;text=%D0%BA%D0%B0%D1%80%D1%82%D0%B8%D0%BD%D0%BA%D0%B8%20%D0%BC%D0%BB%D0%B5%D0%BA%D0%BE%D0%BF%D0%B8%D1%82%D0%B0%D1%8E%D1%89%D0%B8%D0%B5%D1%81%D1%8F&amp;noreask=1&amp;pos=35&amp;rpt=simage&amp;lr=20233" TargetMode="External"/><Relationship Id="rId19" Type="http://schemas.openxmlformats.org/officeDocument/2006/relationships/image" Target="../media/image46.jpeg"/><Relationship Id="rId4" Type="http://schemas.openxmlformats.org/officeDocument/2006/relationships/hyperlink" Target="http://images.yandex.ru/yandsearch?source=wiz&amp;text=%D0%BA%D0%B0%D1%80%D1%82%D0%B8%D0%BD%D0%BA%D0%B8%20%D0%BC%D0%BB%D0%B5%D0%BA%D0%BE%D0%BF%D0%B8%D1%82%D0%B0%D1%8E%D1%89%D0%B8%D0%B5%D1%81%D1%8F&amp;noreask=1&amp;img_url=http://wapos.ru/im/base/9/b/f/15/52064/wapos_ru_52064small_d.jpg&amp;pos=5&amp;rpt=simage&amp;lr=20233" TargetMode="External"/><Relationship Id="rId9" Type="http://schemas.openxmlformats.org/officeDocument/2006/relationships/image" Target="../media/image41.jpeg"/><Relationship Id="rId14" Type="http://schemas.openxmlformats.org/officeDocument/2006/relationships/hyperlink" Target="http://images.yandex.ru/yandsearch?source=wiz&amp;img_url=http://www.go2life.net/uploads/posts/2011-11/1320101632_animals_025.jpg&amp;uinfo=sw-1093-sh-633-fw-868-fh-448-pd-1&amp;p=2&amp;text=%D0%BA%D0%B0%D1%80%D1%82%D0%B8%D0%BD%D0%BA%D0%B8%20%D0%BC%D0%BB%D0%B5%D0%BA%D0%BE%D0%BF%D0%B8%D1%82%D0%B0%D1%8E%D1%89%D0%B8%D0%B5%D1%81%D1%8F&amp;noreask=1&amp;pos=87&amp;rpt=simage&amp;lr=2023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A%D0%B0%D1%80%D1%82%D0%B8%D0%BD%D0%BA%D0%B8%20%D0%BE%20%D0%B6%D0%B8%D0%B2%D0%BE%D1%82%D0%BD%D1%8B%D1%85&amp;noreask=1&amp;img_url=http://www.scenicreflections.com/files/Adorable_fluffy_kitten_Wallpaper__yvt2.jpg&amp;pos=19&amp;rpt=simage&amp;lr=20233" TargetMode="External"/><Relationship Id="rId13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12" Type="http://schemas.openxmlformats.org/officeDocument/2006/relationships/hyperlink" Target="http://images.yandex.ru/yandsearch?source=wiz&amp;uinfo=sw-1093-sh-633-fw-868-fh-448-pd-1&amp;p=1&amp;text=%D0%BA%D0%B0%D1%80%D1%82%D0%B8%D0%BD%D0%BA%D0%B8%20%D0%BE%20%D0%B6%D0%B8%D0%B2%D0%BE%D1%82%D0%BD%D1%8B%D1%85&amp;noreask=1&amp;pos=42&amp;rpt=simage&amp;lr=20233&amp;img_url=http://img-fotki.yandex.ru/get/5305/mr-serg-bask.70f/0_5f0f6_fca93f21_XL" TargetMode="External"/><Relationship Id="rId2" Type="http://schemas.openxmlformats.org/officeDocument/2006/relationships/hyperlink" Target="http://images.yandex.ru/yandsearch?text=%D0%BA%D0%B0%D1%80%D1%82%D0%B8%D0%BD%D0%BA%D0%B8%20%D0%BE%20%D0%B6%D0%B8%D0%B2%D0%BE%D1%82%D0%BD%D1%8B%D1%85&amp;pos=0&amp;rpt=simage&amp;lr=20233&amp;noreask=1&amp;source=wiz&amp;uinfo=sw-1093-sh-633-fw-868-fh-448-pd-1&amp;img_url=http://img0.liveinternet.ru/images/attach/c/4/78/767/78767898_4_oktyabrya__Vsemirnuyy_den_zaschituy_zhivotnuyh_2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source=wiz&amp;text=%D0%BA%D0%B0%D1%80%D1%82%D0%B8%D0%BD%D0%BA%D0%B8%20%D0%BE%20%D0%B6%D0%B8%D0%B2%D0%BE%D1%82%D0%BD%D1%8B%D1%85&amp;noreask=1&amp;pos=13&amp;rpt=simage&amp;lr=20233&amp;uinfo=sw-1093-sh-633-fw-868-fh-448-pd-1&amp;img_url=http://byaki.net/uploads/posts/2009-02/1235244236_nature-75.jpg" TargetMode="External"/><Relationship Id="rId11" Type="http://schemas.openxmlformats.org/officeDocument/2006/relationships/image" Target="../media/image51.jpeg"/><Relationship Id="rId5" Type="http://schemas.openxmlformats.org/officeDocument/2006/relationships/image" Target="../media/image48.jpeg"/><Relationship Id="rId15" Type="http://schemas.openxmlformats.org/officeDocument/2006/relationships/image" Target="../media/image53.jpeg"/><Relationship Id="rId10" Type="http://schemas.openxmlformats.org/officeDocument/2006/relationships/hyperlink" Target="http://images.yandex.ru/yandsearch?source=wiz&amp;text=%D0%BA%D0%B0%D1%80%D1%82%D0%B8%D0%BD%D0%BA%D0%B8%20%D0%BE%20%D0%B6%D0%B8%D0%B2%D0%BE%D1%82%D0%BD%D1%8B%D1%85&amp;noreask=1&amp;img_url=http://www.sunhome.ru/UsersGallery/wallpapers/41/100828.jpg&amp;pos=15&amp;rpt=simage&amp;lr=20233" TargetMode="External"/><Relationship Id="rId4" Type="http://schemas.openxmlformats.org/officeDocument/2006/relationships/hyperlink" Target="http://images.yandex.ru/yandsearch?source=wiz&amp;text=%D0%BA%D0%B0%D1%80%D1%82%D0%B8%D0%BD%D0%BA%D0%B8%20%D0%BE%20%D0%B6%D0%B8%D0%B2%D0%BE%D1%82%D0%BD%D1%8B%D1%85&amp;noreask=1&amp;pos=9&amp;rpt=simage&amp;lr=20233&amp;uinfo=sw-1093-sh-633-fw-868-fh-448-pd-1&amp;img_url=http://magnetida.magnetida.ru/magneto/module/atlant_is/watermark/?img=main/poster/p_1245924310_1245924352.jpg" TargetMode="External"/><Relationship Id="rId9" Type="http://schemas.openxmlformats.org/officeDocument/2006/relationships/image" Target="../media/image50.jpeg"/><Relationship Id="rId14" Type="http://schemas.openxmlformats.org/officeDocument/2006/relationships/hyperlink" Target="http://images.yandex.ru/yandsearch?source=wiz&amp;img_url=http://www.fondos10.net/wp-content/uploads/2008/05/dark_look_1024_x_768.jpg&amp;uinfo=sw-1093-sh-633-fw-868-fh-448-pd-1&amp;p=8&amp;text=%D0%BA%D0%B0%D1%80%D1%82%D0%B8%D0%BD%D0%BA%D0%B8%20%D0%BE%20%D0%B6%D0%B8%D0%B2%D0%BE%D1%82%D0%BD%D1%8B%D1%85&amp;noreask=1&amp;pos=269&amp;rpt=simage&amp;lr=2023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img.labirint.ru/images/comments_pic/0841/03labnv3e1223457321.jpg&amp;uinfo=sw-1093-sh-633-fw-868-fh-448-pd-1&amp;p=9&amp;text=%D0%BA%D0%B0%D1%80%D1%82%D0%B8%D0%BD%D0%BA%D0%B8%20%D0%BE%20%D0%B6%D0%B8%D0%B2%D0%BE%D1%82%D0%BD%D1%8B%D1%85&amp;noreask=1&amp;pos=272&amp;rpt=simage&amp;lr=20233" TargetMode="External"/><Relationship Id="rId13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12" Type="http://schemas.openxmlformats.org/officeDocument/2006/relationships/hyperlink" Target="http://images.yandex.ru/yandsearch?source=wiz&amp;img_url=http://img.nr2.ru/pict/arts1/00/97/16_9795.jpg&amp;uinfo=sw-1093-sh-633-fw-868-fh-448-pd-1&amp;p=10&amp;text=%D0%BA%D0%B0%D1%80%D1%82%D0%B8%D0%BD%D0%BA%D0%B8%20%D0%BE%20%D0%B6%D0%B8%D0%B2%D0%BE%D1%82%D0%BD%D1%8B%D1%85&amp;noreask=1&amp;pos=302&amp;rpt=simage&amp;lr=20233" TargetMode="External"/><Relationship Id="rId17" Type="http://schemas.openxmlformats.org/officeDocument/2006/relationships/image" Target="../media/image46.jpeg"/><Relationship Id="rId2" Type="http://schemas.openxmlformats.org/officeDocument/2006/relationships/hyperlink" Target="http://images.yandex.ru/yandsearch?source=wiz&amp;text=%D0%BA%D0%B0%D1%80%D1%82%D0%B8%D0%BD%D0%BA%D0%B8%20%D0%BE%20%D0%B6%D0%B8%D0%B2%D0%BE%D1%82%D0%BD%D1%8B%D1%85&amp;noreask=1&amp;img_url=http://static.desktopnexus.com/thumbnails/12932-bigthumbnail.jpg&amp;pos=10&amp;rpt=simage&amp;lr=20233" TargetMode="External"/><Relationship Id="rId16" Type="http://schemas.openxmlformats.org/officeDocument/2006/relationships/hyperlink" Target="http://images.yandex.ru/yandsearch?source=wiz&amp;img_url=http://test.belarustourism.by/i/photo/puscha/zub1r_2_s1.jpg&amp;uinfo=sw-1093-sh-633-fw-868-fh-448-pd-1&amp;p=4&amp;text=%D0%BA%D0%B0%D1%80%D1%82%D0%B8%D0%BD%D0%BA%D0%B8%20%D0%BC%D0%BB%D0%B5%D0%BA%D0%BE%D0%BF%D0%B8%D1%82%D0%B0%D1%8E%D1%89%D0%B8%D0%B5%D1%81%D1%8F&amp;noreask=1&amp;pos=129&amp;rpt=simage&amp;lr=202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img_url=http://www.bcetyt.ru/UserFiles/Image/2007/3/1/19428.jpg&amp;uinfo=sw-1093-sh-633-fw-868-fh-448-pd-1&amp;p=5&amp;text=%D0%BA%D0%B0%D1%80%D1%82%D0%B8%D0%BD%D0%BA%D0%B8%20%D0%BE%20%D0%B6%D0%B8%D0%B2%D0%BE%D1%82%D0%BD%D1%8B%D1%85&amp;noreask=1&amp;pos=179&amp;rpt=simage&amp;lr=20233" TargetMode="External"/><Relationship Id="rId11" Type="http://schemas.openxmlformats.org/officeDocument/2006/relationships/image" Target="../media/image58.jpeg"/><Relationship Id="rId5" Type="http://schemas.openxmlformats.org/officeDocument/2006/relationships/image" Target="../media/image55.jpeg"/><Relationship Id="rId15" Type="http://schemas.openxmlformats.org/officeDocument/2006/relationships/image" Target="../media/image45.jpeg"/><Relationship Id="rId10" Type="http://schemas.openxmlformats.org/officeDocument/2006/relationships/hyperlink" Target="http://images.yandex.ru/yandsearch?source=wiz&amp;img_url=http://img-fotki.yandex.ru/get/5413/129409317.1/0_61fea_9bd393f9_XL&amp;uinfo=sw-1093-sh-633-fw-868-fh-448-pd-1&amp;p=8&amp;text=%D0%BA%D0%B0%D1%80%D1%82%D0%B8%D0%BD%D0%BA%D0%B8%20%D0%BE%20%D0%B6%D0%B8%D0%B2%D0%BE%D1%82%D0%BD%D1%8B%D1%85&amp;noreask=1&amp;pos=252&amp;rpt=simage&amp;lr=20233" TargetMode="External"/><Relationship Id="rId4" Type="http://schemas.openxmlformats.org/officeDocument/2006/relationships/hyperlink" Target="http://images.yandex.ru/yandsearch?source=wiz&amp;img_url=http://zooclub.ru/attach/fotogal/oboi/parno/9.jpg&amp;uinfo=sw-1093-sh-633-fw-868-fh-448-pd-1&amp;p=3&amp;text=%D0%BA%D0%B0%D1%80%D1%82%D0%B8%D0%BD%D0%BA%D0%B8%20%D0%BE%20%D0%B6%D0%B8%D0%B2%D0%BE%D1%82%D0%BD%D1%8B%D1%85&amp;noreask=1&amp;pos=116&amp;rpt=simage&amp;lr=20233" TargetMode="External"/><Relationship Id="rId9" Type="http://schemas.openxmlformats.org/officeDocument/2006/relationships/image" Target="../media/image57.jpeg"/><Relationship Id="rId14" Type="http://schemas.openxmlformats.org/officeDocument/2006/relationships/hyperlink" Target="http://images.yandex.ru/yandsearch?source=wiz&amp;img_url=http://www.bashinform.ru/upload/iblock/a8b/3_ejw0_400.jpg&amp;uinfo=sw-1093-sh-633-fw-868-fh-448-pd-1&amp;p=4&amp;text=%D0%BA%D0%B0%D1%80%D1%82%D0%B8%D0%BD%D0%BA%D0%B8%20%D0%BC%D0%BB%D0%B5%D0%BA%D0%BE%D0%BF%D0%B8%D1%82%D0%B0%D1%8E%D1%89%D0%B8%D0%B5%D1%81%D1%8F&amp;noreask=1&amp;pos=146&amp;rpt=simage&amp;lr=2023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images.yandex.ru/yandsearch?source=wiz&amp;text=%D1%81%D0%B2%D1%8F%D0%B7%D1%8C%20%D0%B6%D0%B8%D0%B2%D0%BE%D1%82%D0%BD%D1%8B%D1%85%20%D0%B8%20%D1%80%D0%B0%D1%81%D1%82%D0%B5%D0%BD%D0%B8%D0%B9%20%D0%B2%20%D0%BF%D1%80%D0%B8%D1%80%D0%BE%D0%B4%D0%B5&amp;noreask=1&amp;pos=7&amp;rpt=simage&amp;lr=54&amp;uinfo=sw-1093-sh-633-fw-868-fh-448-pd-1&amp;img_url=http://ic3.static.km.ru/img/74130~00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645024"/>
            <a:ext cx="5637010" cy="19985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Окружающий мир, 2 класс</a:t>
            </a:r>
          </a:p>
          <a:p>
            <a:r>
              <a:rPr lang="ru-RU" dirty="0" err="1" smtClean="0"/>
              <a:t>МКОУ-Тыгишская</a:t>
            </a:r>
            <a:r>
              <a:rPr lang="ru-RU" dirty="0" smtClean="0"/>
              <a:t> </a:t>
            </a:r>
            <a:r>
              <a:rPr lang="ru-RU" dirty="0" smtClean="0"/>
              <a:t>СОШ</a:t>
            </a:r>
          </a:p>
          <a:p>
            <a:r>
              <a:rPr lang="ru-RU" dirty="0" smtClean="0"/>
              <a:t>Подготовила :</a:t>
            </a:r>
          </a:p>
          <a:p>
            <a:r>
              <a:rPr lang="ru-RU" dirty="0" err="1" smtClean="0"/>
              <a:t>Иксанова</a:t>
            </a:r>
            <a:r>
              <a:rPr lang="ru-RU" dirty="0" smtClean="0"/>
              <a:t> </a:t>
            </a:r>
            <a:r>
              <a:rPr lang="ru-RU" smtClean="0"/>
              <a:t>Наталья Константиновна</a:t>
            </a:r>
            <a:r>
              <a:rPr lang="ru-RU" dirty="0" smtClean="0"/>
              <a:t>, учитель начальных классов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Разнообразие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50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9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://gif-and-jpeg.ru/d/38045-1/jivotniy_mir17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784" y="4432355"/>
            <a:ext cx="2641425" cy="176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8132" y="277206"/>
            <a:ext cx="2837724" cy="84753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 smtClean="0"/>
              <a:t>Насекомые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3074" name="Picture 2" descr="http://www.bochkavpechatleniy.com/data/photo/33208/cc67b81afefb951123ccf956cd9f046c_origin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5879"/>
            <a:ext cx="3618814" cy="34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4206/jurij7o7o.18/0_33b76_c996dee0_X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7-tub-ru.yandex.net/i?id=170973168-16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8995" y="2492896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7-tub-ru.yandex.net/i?id=312357008-53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4642" y="260648"/>
            <a:ext cx="2335510" cy="18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nnm.uz/uploads/posts/2010-11/1289888105_0_19e14_8c2e8674_orig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37" t="24903" r="3613" b="4852"/>
          <a:stretch/>
        </p:blipFill>
        <p:spPr bwMode="auto">
          <a:xfrm>
            <a:off x="6284580" y="4432355"/>
            <a:ext cx="2785106" cy="17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8-tub-ru.yandex.net/i?id=421627355-09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152" y="2348880"/>
            <a:ext cx="2392660" cy="179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m5-tub-ru.yandex.net/i?id=143363223-38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9641" y="4941168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24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7999" y="188640"/>
            <a:ext cx="1844824" cy="60924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 smtClean="0"/>
              <a:t>Рыбы </a:t>
            </a:r>
            <a:endParaRPr lang="ru-RU" sz="3600" b="1" dirty="0"/>
          </a:p>
        </p:txBody>
      </p:sp>
      <p:pic>
        <p:nvPicPr>
          <p:cNvPr id="4098" name="Picture 2" descr="http://pics2.pokazuha.ru/p442/u/y/3958270xy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66" y="908720"/>
            <a:ext cx="26192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3-tub-ru.yandex.net/i?id=319155223-2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0368"/>
            <a:ext cx="2392660" cy="179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2-tub-ru.yandex.net/i?id=34046502-5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38360"/>
            <a:ext cx="3101619" cy="19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4-tub-ru.yandex.net/i?id=79220621-0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00211"/>
            <a:ext cx="247707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o6oi.ru/main.php/169632-4/118_0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388" y="4869160"/>
            <a:ext cx="2543572" cy="19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3-tub-ru.yandex.net/i?id=572393304-29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66" y="4005064"/>
            <a:ext cx="3537181" cy="26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0-tub-ru.yandex.net/i?id=170625498-21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4621" y="4091181"/>
            <a:ext cx="2453170" cy="17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m3-tub-ru.yandex.net/i?id=276312459-50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7728" y="2300211"/>
            <a:ext cx="2327769" cy="174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im8-tub-ru.yandex.net/i?id=198272835-54-72&amp;n=2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626762" cy="197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5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2016224" cy="7532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/>
              <a:t>Птицы </a:t>
            </a:r>
            <a:endParaRPr lang="ru-RU" sz="3600" b="1" dirty="0"/>
          </a:p>
        </p:txBody>
      </p:sp>
      <p:pic>
        <p:nvPicPr>
          <p:cNvPr id="5122" name="Picture 2" descr="http://im8-tub-ru.yandex.net/i?id=319779120-3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83" y="980728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4-tub-ru.yandex.net/i?id=335571422-6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6352"/>
            <a:ext cx="2104628" cy="15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5-tub-ru.yandex.net/i?id=174040010-2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66353"/>
            <a:ext cx="2104627" cy="15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0-tub-ru.yandex.net/i?id=452713560-57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478" y="2003132"/>
            <a:ext cx="2477221" cy="1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2-tub-ru.yandex.net/i?id=472925590-67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82" y="2714624"/>
            <a:ext cx="2584681" cy="19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im5-tub-ru.yandex.net/i?id=480373032-12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6352"/>
            <a:ext cx="1776196" cy="222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5-tub-ru.yandex.net/i?id=96283748-61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727" y="2037768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im2-tub-ru.yandex.net/i?id=131664714-25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003133"/>
            <a:ext cx="2104627" cy="15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im4-tub-ru.yandex.net/i?id=151496939-01-72&amp;n=2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813" y="3683879"/>
            <a:ext cx="2060428" cy="154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im0-tub-ru.yandex.net/i?id=575085449-46-72&amp;n=21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" y="4653135"/>
            <a:ext cx="234650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im5-tub-ru.yandex.net/i?id=9368548-27-72&amp;n=21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1"/>
            <a:ext cx="279583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://im6-tub-ru.yandex.net/i?id=230551895-04-72&amp;n=21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2058" y="5229200"/>
            <a:ext cx="2560434" cy="160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://user.foto.by-svet.com/normal/35858e283177488d21266f217a6af4fc6b982cbed153a2d0e56872aef6a873e0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055" y="4890742"/>
            <a:ext cx="2456053" cy="184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86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3861048" cy="825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/>
              <a:t>Земноводные </a:t>
            </a:r>
            <a:endParaRPr lang="ru-RU" sz="3600" b="1" dirty="0"/>
          </a:p>
        </p:txBody>
      </p:sp>
      <p:pic>
        <p:nvPicPr>
          <p:cNvPr id="6146" name="Picture 2" descr="http://im8-tub-ru.yandex.net/i?id=140500550-6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1121831"/>
            <a:ext cx="36637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6-tub-ru.yandex.net/i?id=423683609-0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6353"/>
            <a:ext cx="2625080" cy="196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4-tub-ru.yandex.net/i?id=268334635-5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278671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2-tub-ru.yandex.net/i?id=192054118-5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218" y="4365104"/>
            <a:ext cx="3168396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m5-tub-ru.yandex.net/i?id=125611249-32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83632"/>
            <a:ext cx="2507380" cy="188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im2-tub-ru.yandex.net/i?id=480113671-28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1023" y="2559435"/>
            <a:ext cx="2695591" cy="20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slovare.coolreferat.com/%D1%81%D0%BB%D0%BE%D0%B2%D0%B0%D1%80%D1%8C/ref-5002_1251794207-47659.coolpic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76" y="4115510"/>
            <a:ext cx="36957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18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4834539" cy="872774"/>
          </a:xfrm>
        </p:spPr>
        <p:txBody>
          <a:bodyPr/>
          <a:lstStyle/>
          <a:p>
            <a:pPr marL="182880" indent="0">
              <a:buNone/>
            </a:pPr>
            <a:r>
              <a:rPr lang="ru-RU" sz="3600" dirty="0" err="1" smtClean="0"/>
              <a:t>Млекопитающиеся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http://im3-tub-ru.yandex.net/i?id=34264175-7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26" y="1536188"/>
            <a:ext cx="26882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4-tub-ru.yandex.net/i?id=66568350-0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244" y="1624976"/>
            <a:ext cx="2533165" cy="18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knigka.info/uploads/posts/ee352967c3e209e3b1783258dc57b99b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414" y="332657"/>
            <a:ext cx="260146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4-tub-ru.yandex.net/i?id=106698713-1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17" y="3212976"/>
            <a:ext cx="2497836" cy="17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m3-tub-ru.yandex.net/i?id=149223635-65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328" y="3336388"/>
            <a:ext cx="2030035" cy="19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im0-tub-ru.yandex.net/i?id=5886528-19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826" y="3520480"/>
            <a:ext cx="2913346" cy="16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im3-tub-ru.yandex.net/i?id=138322782-11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518" y="5085184"/>
            <a:ext cx="2200640" cy="16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im5-tub-ru.yandex.net/i?id=91797312-17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93" y="4926844"/>
            <a:ext cx="2411760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im6-tub-ru.yandex.net/i?id=323729121-47-72&amp;n=2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889" y="5085184"/>
            <a:ext cx="2211643" cy="16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3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2952328" cy="872774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Кошки</a:t>
            </a:r>
            <a:endParaRPr lang="ru-RU" dirty="0"/>
          </a:p>
        </p:txBody>
      </p:sp>
      <p:pic>
        <p:nvPicPr>
          <p:cNvPr id="1026" name="Picture 2" descr="http://www.tverlife.ru/img/news/47698/2553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96344" cy="23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7-tub-ru.yandex.net/i?id=302358148-2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9649"/>
            <a:ext cx="32643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scere.net/mkportal/modules/gallery/album/a_693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93785"/>
            <a:ext cx="3120990" cy="20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6-tub-ru.yandex.net/i?id=34394906-3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204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8-tub-ru.yandex.net/i?id=3274555-62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5408" y="4437112"/>
            <a:ext cx="3495734" cy="21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if-and-jpeg.ru/d/39672-2/jivotniy_mir221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6512" y="2535455"/>
            <a:ext cx="3143640" cy="235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8-tub-ru.yandex.net/i?id=137781348-30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915" y="4503415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88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4008" y="332656"/>
            <a:ext cx="4221088" cy="7920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5400" dirty="0" smtClean="0"/>
              <a:t>Копытные</a:t>
            </a:r>
            <a:endParaRPr lang="ru-RU" sz="5400" dirty="0"/>
          </a:p>
        </p:txBody>
      </p:sp>
      <p:pic>
        <p:nvPicPr>
          <p:cNvPr id="2050" name="Picture 2" descr="http://im3-tub-ru.yandex.net/i?id=578423845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2-tub-ru.yandex.net/i?id=221217907-4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04664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2-tub-ru.yandex.net/i?id=184953702-2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16" y="3861048"/>
            <a:ext cx="3153139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7-tub-ru.yandex.net/i?id=155686124-1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883" y="2600908"/>
            <a:ext cx="3524792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7-tub-ru.yandex.net/i?id=293460368-60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883" y="4437112"/>
            <a:ext cx="2732776" cy="204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2-tub-ru.yandex.net/i?id=304492841-58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5-tub-ru.yandex.net/i?id=91797312-17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725144"/>
            <a:ext cx="2577075" cy="1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6-tub-ru.yandex.net/i?id=323729121-47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213" y="2600908"/>
            <a:ext cx="2594331" cy="19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99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iki.pskovedu.ru/images/0/01/%D0%91%D0%B8%D0%BE%D0%B3%D0%B5%D0%B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657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43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25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Разнообразие животных</vt:lpstr>
      <vt:lpstr>Слайд 2</vt:lpstr>
      <vt:lpstr>Слайд 3</vt:lpstr>
      <vt:lpstr>Слайд 4</vt:lpstr>
      <vt:lpstr>Слайд 5</vt:lpstr>
      <vt:lpstr>Млекопитающиеся </vt:lpstr>
      <vt:lpstr>Кошки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животных</dc:title>
  <dc:creator>Acer</dc:creator>
  <cp:lastModifiedBy>Учитель</cp:lastModifiedBy>
  <cp:revision>11</cp:revision>
  <dcterms:created xsi:type="dcterms:W3CDTF">2013-10-21T15:32:32Z</dcterms:created>
  <dcterms:modified xsi:type="dcterms:W3CDTF">2014-02-14T08:55:53Z</dcterms:modified>
</cp:coreProperties>
</file>