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61" r:id="rId5"/>
    <p:sldId id="262" r:id="rId6"/>
    <p:sldId id="265" r:id="rId7"/>
    <p:sldId id="257" r:id="rId8"/>
    <p:sldId id="258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31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71E4-BB04-4C6E-9C3D-AA9A207D4CCD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01C49-2241-4AB9-812D-824C933C5D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71E4-BB04-4C6E-9C3D-AA9A207D4CCD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01C49-2241-4AB9-812D-824C933C5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71E4-BB04-4C6E-9C3D-AA9A207D4CCD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01C49-2241-4AB9-812D-824C933C5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71E4-BB04-4C6E-9C3D-AA9A207D4CCD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01C49-2241-4AB9-812D-824C933C5D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71E4-BB04-4C6E-9C3D-AA9A207D4CCD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01C49-2241-4AB9-812D-824C933C5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71E4-BB04-4C6E-9C3D-AA9A207D4CCD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01C49-2241-4AB9-812D-824C933C5D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71E4-BB04-4C6E-9C3D-AA9A207D4CCD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01C49-2241-4AB9-812D-824C933C5D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71E4-BB04-4C6E-9C3D-AA9A207D4CCD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01C49-2241-4AB9-812D-824C933C5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71E4-BB04-4C6E-9C3D-AA9A207D4CCD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01C49-2241-4AB9-812D-824C933C5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71E4-BB04-4C6E-9C3D-AA9A207D4CCD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01C49-2241-4AB9-812D-824C933C5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71E4-BB04-4C6E-9C3D-AA9A207D4CCD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01C49-2241-4AB9-812D-824C933C5D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EA771E4-BB04-4C6E-9C3D-AA9A207D4CCD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2401C49-2241-4AB9-812D-824C933C5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source=wiz&amp;text=%D0%BA%D0%B0%D1%80%D1%82%D0%B8%D0%BD%D0%BA%D0%B8%20%D0%BE%20%D0%BD%D0%B0%D1%81%D0%B5%D0%BA%D0%BE%D0%BC%D1%8B%D1%85&amp;noreask=1&amp;img_url=http://s60.radikal.ru/i169/0909/3a/2b148cbf936a.jpg&amp;pos=14&amp;rpt=simage&amp;lr=20233" TargetMode="External"/><Relationship Id="rId13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12" Type="http://schemas.openxmlformats.org/officeDocument/2006/relationships/hyperlink" Target="http://images.yandex.ru/yandsearch?source=wiz&amp;uinfo=sw-1093-sh-633-fw-868-fh-448-pd-1&amp;p=1&amp;text=%D0%BA%D0%B0%D1%80%D1%82%D0%B8%D0%BD%D0%BA%D0%B8%20%D0%BE%20%D0%BD%D0%B0%D1%81%D0%B5%D0%BA%D0%BE%D0%BC%D1%8B%D1%85&amp;noreask=1&amp;pos=42&amp;rpt=simage&amp;lr=20233&amp;img_url=http://i.allday.ru/uploads/posts/2009-06/1244830587_8284677-lg.jpg" TargetMode="External"/><Relationship Id="rId17" Type="http://schemas.openxmlformats.org/officeDocument/2006/relationships/image" Target="../media/image8.jpeg"/><Relationship Id="rId2" Type="http://schemas.openxmlformats.org/officeDocument/2006/relationships/hyperlink" Target="http://images.yandex.ru/yandsearch?source=wiz&amp;uinfo=sw-1093-sh-633-fw-868-fh-448-pd-1&amp;p=3&amp;text=%D0%BA%D0%B0%D1%80%D1%82%D0%B8%D0%BD%D0%BA%D0%B8%20%D0%BE%20%D0%BD%D0%B0%D1%81%D0%B5%D0%BA%D0%BE%D0%BC%D1%8B%D1%85&amp;noreask=1&amp;pos=110&amp;rpt=simage&amp;lr=20233&amp;img_url=http://img-fotki.yandex.ru/get/6210/162509983.16/0_7e309_7750cf89_XL" TargetMode="External"/><Relationship Id="rId16" Type="http://schemas.openxmlformats.org/officeDocument/2006/relationships/hyperlink" Target="http://images.yandex.ru/yandsearch?source=wiz&amp;img_url=http://romantic-online.com/uploads/users_images/1/274/48eb33dc3d2cc.jpg&amp;uinfo=sw-1093-sh-633-fw-868-fh-448-pd-1&amp;p=3&amp;text=%D0%BA%D0%B0%D1%80%D1%82%D0%B8%D0%BD%D0%BA%D0%B8%20%D0%BE%20%D0%BD%D0%B0%D1%81%D0%B5%D0%BA%D0%BE%D0%BC%D1%8B%D1%85&amp;noreask=1&amp;pos=102&amp;rpt=simage&amp;lr=2023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source=wiz&amp;text=%D0%BA%D0%B0%D1%80%D1%82%D0%B8%D0%BD%D0%BA%D0%B8%20%D0%BE%20%D0%BD%D0%B0%D1%81%D0%B5%D0%BA%D0%BE%D0%BC%D1%8B%D1%85&amp;noreask=1&amp;pos=5&amp;rpt=simage&amp;lr=20233&amp;uinfo=sw-1093-sh-633-fw-868-fh-448-pd-1&amp;img_url=http://www.fillosoff.ru/uploads/posts/2008-10/1223989933_insects8.jpg" TargetMode="External"/><Relationship Id="rId11" Type="http://schemas.openxmlformats.org/officeDocument/2006/relationships/image" Target="../media/image5.jpeg"/><Relationship Id="rId5" Type="http://schemas.openxmlformats.org/officeDocument/2006/relationships/image" Target="../media/image2.jpeg"/><Relationship Id="rId15" Type="http://schemas.openxmlformats.org/officeDocument/2006/relationships/image" Target="../media/image7.jpeg"/><Relationship Id="rId10" Type="http://schemas.openxmlformats.org/officeDocument/2006/relationships/hyperlink" Target="http://images.yandex.ru/yandsearch?source=wiz&amp;text=%D0%BA%D0%B0%D1%80%D1%82%D0%B8%D0%BD%D0%BA%D0%B8%20%D0%BE%20%D0%BD%D0%B0%D1%81%D0%B5%D0%BA%D0%BE%D0%BC%D1%8B%D1%85&amp;noreask=1&amp;img_url=http://img-fotki.yandex.ru/get/22/mashuk1993.5/0_10932_887a7544_XL&amp;pos=21&amp;rpt=simage&amp;lr=20233" TargetMode="External"/><Relationship Id="rId4" Type="http://schemas.openxmlformats.org/officeDocument/2006/relationships/hyperlink" Target="http://images.yandex.ru/yandsearch?text=%D0%BA%D0%B0%D1%80%D1%82%D0%B8%D0%BD%D0%BA%D0%B8%20%D0%BE%20%D0%BD%D0%B0%D1%81%D0%B5%D0%BA%D0%BE%D0%BC%D1%8B%D1%85&amp;pos=0&amp;rpt=simage&amp;lr=20233&amp;noreask=1&amp;source=wiz&amp;uinfo=sw-1093-sh-633-fw-868-fh-448-pd-1&amp;img_url=http://www.sciteclibrary.ru/ensiclopedy/inse/INSE.JPG" TargetMode="External"/><Relationship Id="rId9" Type="http://schemas.openxmlformats.org/officeDocument/2006/relationships/image" Target="../media/image4.jpeg"/><Relationship Id="rId14" Type="http://schemas.openxmlformats.org/officeDocument/2006/relationships/hyperlink" Target="http://images.yandex.ru/yandsearch?source=wiz&amp;img_url=http://www.flyladyclub.ru/idei_dly_doma2/kleschi.jpg&amp;uinfo=sw-1093-sh-633-fw-868-fh-448-pd-1&amp;p=4&amp;text=%D0%BA%D0%B0%D1%80%D1%82%D0%B8%D0%BD%D0%BA%D0%B8%20%D0%BE%20%D0%BD%D0%B0%D1%81%D0%B5%D0%BA%D0%BE%D0%BC%D1%8B%D1%85&amp;noreask=1&amp;pos=136&amp;rpt=simage&amp;lr=20233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p=1&amp;text=%D0%BA%D0%B0%D1%80%D1%82%D0%B8%D0%BD%D0%BA%D0%B8%20%D1%80%D1%8B%D0%B1%D1%8B&amp;img_url=http://fisherbox.chat.ru/okun.jpg&amp;pos=36&amp;uinfo=sw-1093-sh-633-fw-868-fh-448-pd-1&amp;rpt=simage" TargetMode="External"/><Relationship Id="rId13" Type="http://schemas.openxmlformats.org/officeDocument/2006/relationships/image" Target="../media/image14.jpeg"/><Relationship Id="rId18" Type="http://schemas.openxmlformats.org/officeDocument/2006/relationships/hyperlink" Target="http://images.yandex.ru/yandsearch?p=4&amp;text=%D0%BA%D0%B0%D1%80%D1%82%D0%B8%D0%BD%D0%BA%D0%B8%20%D1%80%D1%8B%D0%B1%D1%8B&amp;img_url=http://img0.liveinternet.ru/images/attach/c/2/74/543/74543218_pics_0349.jpg&amp;pos=123&amp;uinfo=sw-1093-sh-633-fw-868-fh-448-pd-1&amp;rpt=simage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12" Type="http://schemas.openxmlformats.org/officeDocument/2006/relationships/hyperlink" Target="http://images.yandex.ru/yandsearch?p=1&amp;text=%D0%BA%D0%B0%D1%80%D1%82%D0%B8%D0%BD%D0%BA%D0%B8%20%D1%80%D1%8B%D0%B1%D1%8B&amp;img_url=http://images.tiu.ru/3703340_w640_h640_1231098891fishes.jpg&amp;pos=48&amp;uinfo=sw-1093-sh-633-fw-868-fh-448-pd-1&amp;rpt=simage" TargetMode="External"/><Relationship Id="rId17" Type="http://schemas.openxmlformats.org/officeDocument/2006/relationships/image" Target="../media/image16.jpeg"/><Relationship Id="rId2" Type="http://schemas.openxmlformats.org/officeDocument/2006/relationships/hyperlink" Target="http://images.yandex.ru/yandsearch?text=%D0%BA%D0%B0%D1%80%D1%82%D0%B8%D0%BD%D0%BA%D0%B8%20%D1%80%D1%8B%D0%B1%D1%8B&amp;pos=9&amp;uinfo=sw-1093-sh-633-fw-868-fh-448-pd-1&amp;rpt=simage&amp;img_url=http://bm.img.com.ua/img/prikol/images/large/9/0/49809_35147.jpg" TargetMode="External"/><Relationship Id="rId16" Type="http://schemas.openxmlformats.org/officeDocument/2006/relationships/hyperlink" Target="http://images.yandex.ru/yandsearch?p=5&amp;text=%D0%BA%D0%B0%D1%80%D1%82%D0%B8%D0%BD%D0%BA%D0%B8%20%D1%80%D1%8B%D0%B1%D1%8B&amp;img_url=http://img-fotki.yandex.ru/get/4606/141419878.e/0_50d3f_1f88e63c_XL&amp;pos=152&amp;uinfo=sw-1093-sh-633-fw-868-fh-448-pd-1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p=2&amp;text=%D0%BA%D0%B0%D1%80%D1%82%D0%B8%D0%BD%D0%BA%D0%B8%20%D1%80%D1%8B%D0%B1%D1%8B&amp;img_url=http://images.teamsugar.com/files/upl2/3/32253/12_2009/638e4456b4d60d6c_Jumping_Bottlenose_Dolphins.preview.jpg&amp;pos=80&amp;uinfo=sw-1093-sh-633-fw-868-fh-448-pd-1&amp;rpt=simage" TargetMode="External"/><Relationship Id="rId11" Type="http://schemas.openxmlformats.org/officeDocument/2006/relationships/image" Target="../media/image13.jpeg"/><Relationship Id="rId5" Type="http://schemas.openxmlformats.org/officeDocument/2006/relationships/image" Target="../media/image10.jpeg"/><Relationship Id="rId15" Type="http://schemas.openxmlformats.org/officeDocument/2006/relationships/image" Target="../media/image15.jpeg"/><Relationship Id="rId10" Type="http://schemas.openxmlformats.org/officeDocument/2006/relationships/hyperlink" Target="http://images.yandex.ru/yandsearch?text=%D0%BA%D0%B0%D1%80%D1%82%D0%B8%D0%BD%D0%BA%D0%B8%20%D1%80%D1%8B%D0%B1%D1%8B&amp;pos=11&amp;uinfo=sw-1093-sh-633-fw-868-fh-448-pd-1&amp;rpt=simage&amp;img_url=http://www.zastavki.com/pictures/1600x1200/2009/Animals_Under_water_Aquarium_fish_013224_.jpg" TargetMode="External"/><Relationship Id="rId19" Type="http://schemas.openxmlformats.org/officeDocument/2006/relationships/image" Target="../media/image17.jpeg"/><Relationship Id="rId4" Type="http://schemas.openxmlformats.org/officeDocument/2006/relationships/hyperlink" Target="http://images.yandex.ru/yandsearch?p=1&amp;text=%D0%BA%D0%B0%D1%80%D1%82%D0%B8%D0%BD%D0%BA%D0%B8%20%D1%80%D1%8B%D0%B1%D1%8B&amp;img_url=http://getway.info/uploads/riba.jpg&amp;pos=43&amp;uinfo=sw-1093-sh-633-fw-868-fh-448-pd-1&amp;rpt=simage" TargetMode="External"/><Relationship Id="rId9" Type="http://schemas.openxmlformats.org/officeDocument/2006/relationships/image" Target="../media/image12.jpeg"/><Relationship Id="rId14" Type="http://schemas.openxmlformats.org/officeDocument/2006/relationships/hyperlink" Target="http://images.yandex.ru/yandsearch?p=3&amp;text=%D0%BA%D0%B0%D1%80%D1%82%D0%B8%D0%BD%D0%BA%D0%B8%20%D1%80%D1%8B%D0%B1%D1%8B&amp;img_url=http://s40.radikal.ru/i087/0909/78/f8845245047c.jpg&amp;pos=103&amp;uinfo=sw-1093-sh-633-fw-868-fh-448-pd-1&amp;rpt=simage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text=%D0%BA%D0%B0%D1%80%D1%82%D0%B8%D0%BD%D0%BA%D0%B8%20%D0%BF%D1%82%D0%B8%D1%86%D1%8B&amp;img_url=http://www.walland.ru/fotos/1276406933_68.jpg&amp;pos=22&amp;uinfo=sw-1093-sh-633-fw-868-fh-448-pd-1&amp;rpt=simage" TargetMode="External"/><Relationship Id="rId13" Type="http://schemas.openxmlformats.org/officeDocument/2006/relationships/image" Target="../media/image23.jpeg"/><Relationship Id="rId18" Type="http://schemas.openxmlformats.org/officeDocument/2006/relationships/hyperlink" Target="http://images.yandex.ru/yandsearch?p=3&amp;text=%D0%BA%D0%B0%D1%80%D1%82%D0%B8%D0%BD%D0%BA%D0%B8%20%D0%BF%D1%82%D0%B8%D1%86%D1%8B&amp;img_url=http://lol54.ru/uploads/posts/2011-03/1300077123_020.jpg&amp;pos=100&amp;uinfo=sw-1093-sh-633-fw-868-fh-448-pd-1&amp;rpt=simage" TargetMode="External"/><Relationship Id="rId26" Type="http://schemas.openxmlformats.org/officeDocument/2006/relationships/hyperlink" Target="http://images.yandex.ru/yandsearch?text=%D0%BA%D0%B0%D1%80%D1%82%D0%B8%D0%BD%D0%BA%D0%B8%20%D0%BF%D1%82%D0%B8%D1%86%D1%8B&amp;pos=23&amp;uinfo=sw-1093-sh-633-fw-868-fh-448-pd-1&amp;rpt=simage&amp;img_url=http://a2.rimg.info/5a6bf704a8798e5df632a33288b4ff03.gif" TargetMode="External"/><Relationship Id="rId3" Type="http://schemas.openxmlformats.org/officeDocument/2006/relationships/image" Target="../media/image18.jpeg"/><Relationship Id="rId21" Type="http://schemas.openxmlformats.org/officeDocument/2006/relationships/image" Target="../media/image27.jpeg"/><Relationship Id="rId7" Type="http://schemas.openxmlformats.org/officeDocument/2006/relationships/image" Target="../media/image20.jpeg"/><Relationship Id="rId12" Type="http://schemas.openxmlformats.org/officeDocument/2006/relationships/hyperlink" Target="http://images.yandex.ru/yandsearch?p=1&amp;text=%D0%BA%D0%B0%D1%80%D1%82%D0%B8%D0%BD%D0%BA%D0%B8%20%D0%BF%D1%82%D0%B8%D1%86%D1%8B&amp;img_url=http://www.kathimitchell.com/macaw.jpg&amp;pos=58&amp;uinfo=sw-1093-sh-633-fw-868-fh-448-pd-1&amp;rpt=simage" TargetMode="External"/><Relationship Id="rId17" Type="http://schemas.openxmlformats.org/officeDocument/2006/relationships/image" Target="../media/image25.jpeg"/><Relationship Id="rId25" Type="http://schemas.openxmlformats.org/officeDocument/2006/relationships/image" Target="../media/image29.jpeg"/><Relationship Id="rId2" Type="http://schemas.openxmlformats.org/officeDocument/2006/relationships/hyperlink" Target="http://images.yandex.ru/yandsearch?text=%D0%BA%D0%B0%D1%80%D1%82%D0%B8%D0%BD%D0%BA%D0%B8%20%D0%BF%D1%82%D0%B8%D1%86%D1%8B&amp;img_url=http://img0.liveinternet.ru/images/attach/c/2/64/253/64253684_0_169cb_a2a267e5_XL.jpg&amp;pos=5&amp;uinfo=sw-1093-sh-633-fw-868-fh-448-pd-1&amp;rpt=simage" TargetMode="External"/><Relationship Id="rId16" Type="http://schemas.openxmlformats.org/officeDocument/2006/relationships/hyperlink" Target="http://images.yandex.ru/yandsearch?p=2&amp;text=%D0%BA%D0%B0%D1%80%D1%82%D0%B8%D0%BD%D0%BA%D0%B8%20%D0%BF%D1%82%D0%B8%D1%86%D1%8B&amp;img_url=http://www.tvoyrebenok.ru/images/animals/99.1.jpg&amp;pos=68&amp;uinfo=sw-1093-sh-633-fw-868-fh-448-pd-1&amp;rpt=simage" TargetMode="External"/><Relationship Id="rId20" Type="http://schemas.openxmlformats.org/officeDocument/2006/relationships/hyperlink" Target="http://images.yandex.ru/yandsearch?p=4&amp;text=%D0%BA%D0%B0%D1%80%D1%82%D0%B8%D0%BD%D0%BA%D0%B8%20%D0%BF%D1%82%D0%B8%D1%86%D1%8B&amp;img_url=http://ag.ansc.purdue.edu/ansc535/images/peacock.jpg&amp;pos=133&amp;uinfo=sw-1093-sh-633-fw-868-fh-448-pd-1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text=%D0%BA%D0%B0%D1%80%D1%82%D0%B8%D0%BD%D0%BA%D0%B8%20%D0%BF%D1%82%D0%B8%D1%86%D1%8B&amp;img_url=http://img1.liveinternet.ru/images/foto/b/2/apps/1/801/1801199_56868286_picsdesktop_net_88.jpg&amp;pos=4&amp;uinfo=sw-1093-sh-633-fw-868-fh-448-pd-1&amp;rpt=simage" TargetMode="External"/><Relationship Id="rId11" Type="http://schemas.openxmlformats.org/officeDocument/2006/relationships/image" Target="../media/image22.jpeg"/><Relationship Id="rId24" Type="http://schemas.openxmlformats.org/officeDocument/2006/relationships/hyperlink" Target="http://images.yandex.ru/yandsearch?p=3&amp;text=%D0%BA%D0%B0%D1%80%D1%82%D0%B8%D0%BD%D0%BA%D0%B8%20%D0%BF%D1%82%D0%B8%D1%86%D1%8B&amp;img_url=http://www.persian-star.net/1390/12/15/Animals/Animals_Persian-Star.org_32.jpg&amp;pos=97&amp;uinfo=sw-1093-sh-633-fw-868-fh-448-pd-1&amp;rpt=simage" TargetMode="External"/><Relationship Id="rId5" Type="http://schemas.openxmlformats.org/officeDocument/2006/relationships/image" Target="../media/image19.jpeg"/><Relationship Id="rId15" Type="http://schemas.openxmlformats.org/officeDocument/2006/relationships/image" Target="../media/image24.jpeg"/><Relationship Id="rId23" Type="http://schemas.openxmlformats.org/officeDocument/2006/relationships/image" Target="../media/image28.jpeg"/><Relationship Id="rId10" Type="http://schemas.openxmlformats.org/officeDocument/2006/relationships/hyperlink" Target="http://images.yandex.ru/yandsearch?text=%D0%BA%D0%B0%D1%80%D1%82%D0%B8%D0%BD%D0%BA%D0%B8%20%D0%BF%D1%82%D0%B8%D1%86%D1%8B&amp;img_url=http://s008.radikal.ru/i306/1011/b3/4219d413d96b.jpg&amp;pos=28&amp;uinfo=sw-1093-sh-633-fw-868-fh-448-pd-1&amp;rpt=simage" TargetMode="External"/><Relationship Id="rId19" Type="http://schemas.openxmlformats.org/officeDocument/2006/relationships/image" Target="../media/image26.jpeg"/><Relationship Id="rId4" Type="http://schemas.openxmlformats.org/officeDocument/2006/relationships/hyperlink" Target="http://images.yandex.ru/yandsearch?text=%D0%BA%D0%B0%D1%80%D1%82%D0%B8%D0%BD%D0%BA%D0%B8%20%D0%BF%D1%82%D0%B8%D1%86%D1%8B&amp;img_url=http://lol54.ru/uploads/posts/2011-03/thumbs/1300077280_047.jpg&amp;pos=3&amp;uinfo=sw-1093-sh-633-fw-868-fh-448-pd-1&amp;rpt=simage" TargetMode="External"/><Relationship Id="rId9" Type="http://schemas.openxmlformats.org/officeDocument/2006/relationships/image" Target="../media/image21.jpeg"/><Relationship Id="rId14" Type="http://schemas.openxmlformats.org/officeDocument/2006/relationships/hyperlink" Target="http://images.yandex.ru/yandsearch?text=%D0%BA%D0%B0%D1%80%D1%82%D0%B8%D0%BD%D0%BA%D0%B8%20%D0%BF%D1%82%D0%B8%D1%86%D1%8B&amp;img_url=http://wapos.ru/im/base/4/5/c/9/49003/wapos_ru_49003e.jpg&amp;pos=11&amp;uinfo=sw-1093-sh-633-fw-868-fh-448-pd-1&amp;rpt=simage" TargetMode="External"/><Relationship Id="rId22" Type="http://schemas.openxmlformats.org/officeDocument/2006/relationships/hyperlink" Target="http://images.yandex.ru/yandsearch?p=4&amp;text=%D0%BA%D0%B0%D1%80%D1%82%D0%B8%D0%BD%D0%BA%D0%B8%20%D0%BF%D1%82%D0%B8%D1%86%D1%8B&amp;img_url=http://bigpicture.ru/wp-content/uploads/2011/06/75.jpg&amp;pos=148&amp;uinfo=sw-1093-sh-633-fw-868-fh-448-pd-1&amp;rpt=simage" TargetMode="External"/><Relationship Id="rId27" Type="http://schemas.openxmlformats.org/officeDocument/2006/relationships/image" Target="../media/image3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source=wiz&amp;img_url=http://www.kalitva.ru/uploads/posts/2010-02/thumbs/1266392266_7d84ac933eca.jpg&amp;uinfo=sw-1093-sh-633-fw-868-fh-448-pd-1&amp;p=1&amp;text=%D0%BA%D0%B0%D1%80%D1%82%D0%B8%D0%BD%D0%BA%D0%B8%20%D0%B7%D0%B5%D0%BC%D0%BD%D0%BE%D0%B2%D0%BE%D0%B4%D0%BD%D1%8B%D0%B5&amp;noreask=1&amp;pos=45&amp;rpt=simage&amp;lr=20233" TargetMode="External"/><Relationship Id="rId13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3.jpeg"/><Relationship Id="rId12" Type="http://schemas.openxmlformats.org/officeDocument/2006/relationships/hyperlink" Target="http://images.yandex.ru/yandsearch?source=wiz&amp;img_url=http://prm.ru/data/news/20121102_162101_%D1%8F%D1%89%D0%B5%D1%80%D0%B8%D1%86%D0%B0.jpg&amp;uinfo=sw-1093-sh-633-fw-868-fh-448-pd-1&amp;p=4&amp;text=%D0%BA%D0%B0%D1%80%D1%82%D0%B8%D0%BD%D0%BA%D0%B8%20%D0%B7%D0%B5%D0%BC%D0%BD%D0%BE%D0%B2%D0%BE%D0%B4%D0%BD%D1%8B%D0%B5&amp;noreask=1&amp;pos=127&amp;rpt=simage&amp;lr=20233" TargetMode="External"/><Relationship Id="rId2" Type="http://schemas.openxmlformats.org/officeDocument/2006/relationships/hyperlink" Target="http://images.yandex.ru/yandsearch?source=wiz&amp;text=%D0%BA%D0%B0%D1%80%D1%82%D0%B8%D0%BD%D0%BA%D0%B8%20%D0%B7%D0%B5%D0%BC%D0%BD%D0%BE%D0%B2%D0%BE%D0%B4%D0%BD%D1%8B%D0%B5&amp;noreask=1&amp;img_url=http://img.encyc.yandex.net/illustrations/bse/pictures/02948/132600.jpg&amp;pos=1&amp;rpt=simage&amp;lr=2023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source=wiz&amp;img_url=http://ecoportal.su/images/news/40341.jpg&amp;uinfo=sw-1093-sh-633-fw-868-fh-448-pd-1&amp;p=1&amp;text=%D0%BA%D0%B0%D1%80%D1%82%D0%B8%D0%BD%D0%BA%D0%B8%20%D0%B7%D0%B5%D0%BC%D0%BD%D0%BE%D0%B2%D0%BE%D0%B4%D0%BD%D1%8B%D0%B5&amp;noreask=1&amp;pos=35&amp;rpt=simage&amp;lr=20233" TargetMode="External"/><Relationship Id="rId11" Type="http://schemas.openxmlformats.org/officeDocument/2006/relationships/image" Target="../media/image35.jpeg"/><Relationship Id="rId5" Type="http://schemas.openxmlformats.org/officeDocument/2006/relationships/image" Target="../media/image32.jpeg"/><Relationship Id="rId15" Type="http://schemas.openxmlformats.org/officeDocument/2006/relationships/image" Target="../media/image37.jpeg"/><Relationship Id="rId10" Type="http://schemas.openxmlformats.org/officeDocument/2006/relationships/hyperlink" Target="http://images.yandex.ru/yandsearch?source=wiz&amp;img_url=http://img-fotki.yandex.ru/get/3707/sas-kil.6/0_19756_adf2508_XL&amp;uinfo=sw-1093-sh-633-fw-868-fh-448-pd-1&amp;p=2&amp;text=%D0%BA%D0%B0%D1%80%D1%82%D0%B8%D0%BD%D0%BA%D0%B8%20%D0%B7%D0%B5%D0%BC%D0%BD%D0%BE%D0%B2%D0%BE%D0%B4%D0%BD%D1%8B%D0%B5&amp;noreask=1&amp;pos=78&amp;rpt=simage&amp;lr=20233" TargetMode="External"/><Relationship Id="rId4" Type="http://schemas.openxmlformats.org/officeDocument/2006/relationships/hyperlink" Target="http://images.yandex.ru/yandsearch?source=wiz&amp;text=%D0%BA%D0%B0%D1%80%D1%82%D0%B8%D0%BD%D0%BA%D0%B8%20%D0%B7%D0%B5%D0%BC%D0%BD%D0%BE%D0%B2%D0%BE%D0%B4%D0%BD%D1%8B%D0%B5&amp;noreask=1&amp;img_url=http://wallpapers.free-review.net/wallpapers/23/Exotic_animals_-_Windows_7_Wallpaper.jpg&amp;pos=20&amp;rpt=simage&amp;lr=20233" TargetMode="External"/><Relationship Id="rId9" Type="http://schemas.openxmlformats.org/officeDocument/2006/relationships/image" Target="../media/image34.jpeg"/><Relationship Id="rId14" Type="http://schemas.openxmlformats.org/officeDocument/2006/relationships/hyperlink" Target="http://images.yandex.ru/yandsearch?text=%D0%BA%D0%B0%D1%80%D1%82%D0%B8%D0%BD%D0%BA%D0%B8%20%D0%B7%D0%B5%D0%BC%D0%BD%D0%BE%D0%B2%D0%BE%D0%B4%D0%BD%D1%8B%D0%B5&amp;pos=0&amp;rpt=simage&amp;lr=20233&amp;noreask=1&amp;source=wiz&amp;uinfo=sw-1093-sh-633-fw-868-fh-448-pd-1&amp;img_url=http://img.encyc.yandex.net/illustrations/bse/pictures/02351/956510.jpg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source=wiz&amp;text=%D0%BA%D0%B0%D1%80%D1%82%D0%B8%D0%BD%D0%BA%D0%B8%20%D0%BC%D0%BB%D0%B5%D0%BA%D0%BE%D0%BF%D0%B8%D1%82%D0%B0%D1%8E%D1%89%D0%B8%D0%B5%D1%81%D1%8F&amp;noreask=1&amp;img_url=http://www.krylenko.com/gallery/thumb-small/300-Cats_micro.jpg&amp;pos=27&amp;rpt=simage&amp;lr=20233" TargetMode="External"/><Relationship Id="rId13" Type="http://schemas.openxmlformats.org/officeDocument/2006/relationships/image" Target="../media/image43.jpeg"/><Relationship Id="rId18" Type="http://schemas.openxmlformats.org/officeDocument/2006/relationships/hyperlink" Target="http://images.yandex.ru/yandsearch?source=wiz&amp;img_url=http://test.belarustourism.by/i/photo/puscha/zub1r_2_s1.jpg&amp;uinfo=sw-1093-sh-633-fw-868-fh-448-pd-1&amp;p=4&amp;text=%D0%BA%D0%B0%D1%80%D1%82%D0%B8%D0%BD%D0%BA%D0%B8%20%D0%BC%D0%BB%D0%B5%D0%BA%D0%BE%D0%BF%D0%B8%D1%82%D0%B0%D1%8E%D1%89%D0%B8%D0%B5%D1%81%D1%8F&amp;noreask=1&amp;pos=129&amp;rpt=simage&amp;lr=20233" TargetMode="External"/><Relationship Id="rId3" Type="http://schemas.openxmlformats.org/officeDocument/2006/relationships/image" Target="../media/image38.jpeg"/><Relationship Id="rId7" Type="http://schemas.openxmlformats.org/officeDocument/2006/relationships/image" Target="../media/image40.jpeg"/><Relationship Id="rId12" Type="http://schemas.openxmlformats.org/officeDocument/2006/relationships/hyperlink" Target="http://images.yandex.ru/yandsearch?source=wiz&amp;img_url=http://img0.liveinternet.ru/images/attach/c/5/85/135/85135634_3.jpg&amp;uinfo=sw-1093-sh-633-fw-868-fh-448-pd-1&amp;p=1&amp;text=%D0%BA%D0%B0%D1%80%D1%82%D0%B8%D0%BD%D0%BA%D0%B8%20%D0%BC%D0%BB%D0%B5%D0%BA%D0%BE%D0%BF%D0%B8%D1%82%D0%B0%D1%8E%D1%89%D0%B8%D0%B5%D1%81%D1%8F&amp;noreask=1&amp;pos=45&amp;rpt=simage&amp;lr=20233" TargetMode="External"/><Relationship Id="rId17" Type="http://schemas.openxmlformats.org/officeDocument/2006/relationships/image" Target="../media/image45.jpeg"/><Relationship Id="rId2" Type="http://schemas.openxmlformats.org/officeDocument/2006/relationships/hyperlink" Target="http://images.yandex.ru/yandsearch?source=wiz&amp;text=%D0%BA%D0%B0%D1%80%D1%82%D0%B8%D0%BD%D0%BA%D0%B8%20%D0%BC%D0%BB%D0%B5%D0%BA%D0%BE%D0%BF%D0%B8%D1%82%D0%B0%D1%8E%D1%89%D0%B8%D0%B5%D1%81%D1%8F&amp;noreask=1&amp;img_url=http://gorod.tomsk.ru/uploads/56317/1308412103/1207758724_800px_equus_asinus_kadzidc582owo_002.jpg&amp;pos=2&amp;rpt=simage&amp;lr=20233" TargetMode="External"/><Relationship Id="rId16" Type="http://schemas.openxmlformats.org/officeDocument/2006/relationships/hyperlink" Target="http://images.yandex.ru/yandsearch?source=wiz&amp;img_url=http://www.bashinform.ru/upload/iblock/a8b/3_ejw0_400.jpg&amp;uinfo=sw-1093-sh-633-fw-868-fh-448-pd-1&amp;p=4&amp;text=%D0%BA%D0%B0%D1%80%D1%82%D0%B8%D0%BD%D0%BA%D0%B8%20%D0%BC%D0%BB%D0%B5%D0%BA%D0%BE%D0%BF%D0%B8%D1%82%D0%B0%D1%8E%D1%89%D0%B8%D0%B5%D1%81%D1%8F&amp;noreask=1&amp;pos=146&amp;rpt=simage&amp;lr=20233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images.yandex.ru/yandsearch?source=wiz&amp;text=%D0%BA%D0%B0%D1%80%D1%82%D0%B8%D0%BD%D0%BA%D0%B8%20%D0%BC%D0%BB%D0%B5%D0%BA%D0%BE%D0%BF%D0%B8%D1%82%D0%B0%D1%8E%D1%89%D0%B8%D0%B5%D1%81%D1%8F&amp;noreask=1&amp;pos=1&amp;rpt=simage&amp;lr=20233&amp;uinfo=sw-1093-sh-633-fw-868-fh-448-pd-1&amp;img_url=http://www.kodges.ru/uploads/posts/4a8d4d091695e.jpg" TargetMode="External"/><Relationship Id="rId11" Type="http://schemas.openxmlformats.org/officeDocument/2006/relationships/image" Target="../media/image42.jpeg"/><Relationship Id="rId5" Type="http://schemas.openxmlformats.org/officeDocument/2006/relationships/image" Target="../media/image39.jpeg"/><Relationship Id="rId15" Type="http://schemas.openxmlformats.org/officeDocument/2006/relationships/image" Target="../media/image44.jpeg"/><Relationship Id="rId10" Type="http://schemas.openxmlformats.org/officeDocument/2006/relationships/hyperlink" Target="http://images.yandex.ru/yandsearch?source=wiz&amp;img_url=http://letopisi.ru/images/thumb/9/99/%D0%97%D0%BE%D0%BE%D0%BC%D1%83%D0%B7_%D0%B0%D0%BA%D0%B0%D0%B4%D0%B5%D0%BC%D0%B8%D0%B8_%D0%BD%D0%B0%D1%83%D0%BA.jpg/120px-%D0%97%D0%BE%D0%BE%D0%BC%D1%83%D0%B7_%D0%B0%D0%BA%D0%B0%D0%B4%D0%B5%D0%BC%D0%B8%D0%B8_%D0%BD%D0%B0%D1%83%D0%BA.jpg&amp;uinfo=sw-1093-sh-633-fw-868-fh-448-pd-1&amp;p=1&amp;text=%D0%BA%D0%B0%D1%80%D1%82%D0%B8%D0%BD%D0%BA%D0%B8%20%D0%BC%D0%BB%D0%B5%D0%BA%D0%BE%D0%BF%D0%B8%D1%82%D0%B0%D1%8E%D1%89%D0%B8%D0%B5%D1%81%D1%8F&amp;noreask=1&amp;pos=35&amp;rpt=simage&amp;lr=20233" TargetMode="External"/><Relationship Id="rId19" Type="http://schemas.openxmlformats.org/officeDocument/2006/relationships/image" Target="../media/image46.jpeg"/><Relationship Id="rId4" Type="http://schemas.openxmlformats.org/officeDocument/2006/relationships/hyperlink" Target="http://images.yandex.ru/yandsearch?source=wiz&amp;text=%D0%BA%D0%B0%D1%80%D1%82%D0%B8%D0%BD%D0%BA%D0%B8%20%D0%BC%D0%BB%D0%B5%D0%BA%D0%BE%D0%BF%D0%B8%D1%82%D0%B0%D1%8E%D1%89%D0%B8%D0%B5%D1%81%D1%8F&amp;noreask=1&amp;img_url=http://wapos.ru/im/base/9/b/f/15/52064/wapos_ru_52064small_d.jpg&amp;pos=5&amp;rpt=simage&amp;lr=20233" TargetMode="External"/><Relationship Id="rId9" Type="http://schemas.openxmlformats.org/officeDocument/2006/relationships/image" Target="../media/image41.jpeg"/><Relationship Id="rId14" Type="http://schemas.openxmlformats.org/officeDocument/2006/relationships/hyperlink" Target="http://images.yandex.ru/yandsearch?source=wiz&amp;img_url=http://www.go2life.net/uploads/posts/2011-11/1320101632_animals_025.jpg&amp;uinfo=sw-1093-sh-633-fw-868-fh-448-pd-1&amp;p=2&amp;text=%D0%BA%D0%B0%D1%80%D1%82%D0%B8%D0%BD%D0%BA%D0%B8%20%D0%BC%D0%BB%D0%B5%D0%BA%D0%BE%D0%BF%D0%B8%D1%82%D0%B0%D1%8E%D1%89%D0%B8%D0%B5%D1%81%D1%8F&amp;noreask=1&amp;pos=87&amp;rpt=simage&amp;lr=20233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source=wiz&amp;text=%D0%BA%D0%B0%D1%80%D1%82%D0%B8%D0%BD%D0%BA%D0%B8%20%D0%BE%20%D0%B6%D0%B8%D0%B2%D0%BE%D1%82%D0%BD%D1%8B%D1%85&amp;noreask=1&amp;img_url=http://www.scenicreflections.com/files/Adorable_fluffy_kitten_Wallpaper__yvt2.jpg&amp;pos=19&amp;rpt=simage&amp;lr=20233" TargetMode="External"/><Relationship Id="rId13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49.jpeg"/><Relationship Id="rId12" Type="http://schemas.openxmlformats.org/officeDocument/2006/relationships/hyperlink" Target="http://images.yandex.ru/yandsearch?source=wiz&amp;uinfo=sw-1093-sh-633-fw-868-fh-448-pd-1&amp;p=1&amp;text=%D0%BA%D0%B0%D1%80%D1%82%D0%B8%D0%BD%D0%BA%D0%B8%20%D0%BE%20%D0%B6%D0%B8%D0%B2%D0%BE%D1%82%D0%BD%D1%8B%D1%85&amp;noreask=1&amp;pos=42&amp;rpt=simage&amp;lr=20233&amp;img_url=http://img-fotki.yandex.ru/get/5305/mr-serg-bask.70f/0_5f0f6_fca93f21_XL" TargetMode="External"/><Relationship Id="rId2" Type="http://schemas.openxmlformats.org/officeDocument/2006/relationships/hyperlink" Target="http://images.yandex.ru/yandsearch?text=%D0%BA%D0%B0%D1%80%D1%82%D0%B8%D0%BD%D0%BA%D0%B8%20%D0%BE%20%D0%B6%D0%B8%D0%B2%D0%BE%D1%82%D0%BD%D1%8B%D1%85&amp;pos=0&amp;rpt=simage&amp;lr=20233&amp;noreask=1&amp;source=wiz&amp;uinfo=sw-1093-sh-633-fw-868-fh-448-pd-1&amp;img_url=http://img0.liveinternet.ru/images/attach/c/4/78/767/78767898_4_oktyabrya__Vsemirnuyy_den_zaschituy_zhivotnuyh_26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images.yandex.ru/yandsearch?source=wiz&amp;text=%D0%BA%D0%B0%D1%80%D1%82%D0%B8%D0%BD%D0%BA%D0%B8%20%D0%BE%20%D0%B6%D0%B8%D0%B2%D0%BE%D1%82%D0%BD%D1%8B%D1%85&amp;noreask=1&amp;pos=13&amp;rpt=simage&amp;lr=20233&amp;uinfo=sw-1093-sh-633-fw-868-fh-448-pd-1&amp;img_url=http://byaki.net/uploads/posts/2009-02/1235244236_nature-75.jpg" TargetMode="External"/><Relationship Id="rId11" Type="http://schemas.openxmlformats.org/officeDocument/2006/relationships/image" Target="../media/image51.jpeg"/><Relationship Id="rId5" Type="http://schemas.openxmlformats.org/officeDocument/2006/relationships/image" Target="../media/image48.jpeg"/><Relationship Id="rId15" Type="http://schemas.openxmlformats.org/officeDocument/2006/relationships/image" Target="../media/image53.jpeg"/><Relationship Id="rId10" Type="http://schemas.openxmlformats.org/officeDocument/2006/relationships/hyperlink" Target="http://images.yandex.ru/yandsearch?source=wiz&amp;text=%D0%BA%D0%B0%D1%80%D1%82%D0%B8%D0%BD%D0%BA%D0%B8%20%D0%BE%20%D0%B6%D0%B8%D0%B2%D0%BE%D1%82%D0%BD%D1%8B%D1%85&amp;noreask=1&amp;img_url=http://www.sunhome.ru/UsersGallery/wallpapers/41/100828.jpg&amp;pos=15&amp;rpt=simage&amp;lr=20233" TargetMode="External"/><Relationship Id="rId4" Type="http://schemas.openxmlformats.org/officeDocument/2006/relationships/hyperlink" Target="http://images.yandex.ru/yandsearch?source=wiz&amp;text=%D0%BA%D0%B0%D1%80%D1%82%D0%B8%D0%BD%D0%BA%D0%B8%20%D0%BE%20%D0%B6%D0%B8%D0%B2%D0%BE%D1%82%D0%BD%D1%8B%D1%85&amp;noreask=1&amp;pos=9&amp;rpt=simage&amp;lr=20233&amp;uinfo=sw-1093-sh-633-fw-868-fh-448-pd-1&amp;img_url=http://magnetida.magnetida.ru/magneto/module/atlant_is/watermark/?img=main/poster/p_1245924310_1245924352.jpg" TargetMode="External"/><Relationship Id="rId9" Type="http://schemas.openxmlformats.org/officeDocument/2006/relationships/image" Target="../media/image50.jpeg"/><Relationship Id="rId14" Type="http://schemas.openxmlformats.org/officeDocument/2006/relationships/hyperlink" Target="http://images.yandex.ru/yandsearch?source=wiz&amp;img_url=http://www.fondos10.net/wp-content/uploads/2008/05/dark_look_1024_x_768.jpg&amp;uinfo=sw-1093-sh-633-fw-868-fh-448-pd-1&amp;p=8&amp;text=%D0%BA%D0%B0%D1%80%D1%82%D0%B8%D0%BD%D0%BA%D0%B8%20%D0%BE%20%D0%B6%D0%B8%D0%B2%D0%BE%D1%82%D0%BD%D1%8B%D1%85&amp;noreask=1&amp;pos=269&amp;rpt=simage&amp;lr=20233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source=wiz&amp;img_url=http://img.labirint.ru/images/comments_pic/0841/03labnv3e1223457321.jpg&amp;uinfo=sw-1093-sh-633-fw-868-fh-448-pd-1&amp;p=9&amp;text=%D0%BA%D0%B0%D1%80%D1%82%D0%B8%D0%BD%D0%BA%D0%B8%20%D0%BE%20%D0%B6%D0%B8%D0%B2%D0%BE%D1%82%D0%BD%D1%8B%D1%85&amp;noreask=1&amp;pos=272&amp;rpt=simage&amp;lr=20233" TargetMode="External"/><Relationship Id="rId13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6.jpeg"/><Relationship Id="rId12" Type="http://schemas.openxmlformats.org/officeDocument/2006/relationships/hyperlink" Target="http://images.yandex.ru/yandsearch?source=wiz&amp;img_url=http://img.nr2.ru/pict/arts1/00/97/16_9795.jpg&amp;uinfo=sw-1093-sh-633-fw-868-fh-448-pd-1&amp;p=10&amp;text=%D0%BA%D0%B0%D1%80%D1%82%D0%B8%D0%BD%D0%BA%D0%B8%20%D0%BE%20%D0%B6%D0%B8%D0%B2%D0%BE%D1%82%D0%BD%D1%8B%D1%85&amp;noreask=1&amp;pos=302&amp;rpt=simage&amp;lr=20233" TargetMode="External"/><Relationship Id="rId17" Type="http://schemas.openxmlformats.org/officeDocument/2006/relationships/image" Target="../media/image46.jpeg"/><Relationship Id="rId2" Type="http://schemas.openxmlformats.org/officeDocument/2006/relationships/hyperlink" Target="http://images.yandex.ru/yandsearch?source=wiz&amp;text=%D0%BA%D0%B0%D1%80%D1%82%D0%B8%D0%BD%D0%BA%D0%B8%20%D0%BE%20%D0%B6%D0%B8%D0%B2%D0%BE%D1%82%D0%BD%D1%8B%D1%85&amp;noreask=1&amp;img_url=http://static.desktopnexus.com/thumbnails/12932-bigthumbnail.jpg&amp;pos=10&amp;rpt=simage&amp;lr=20233" TargetMode="External"/><Relationship Id="rId16" Type="http://schemas.openxmlformats.org/officeDocument/2006/relationships/hyperlink" Target="http://images.yandex.ru/yandsearch?source=wiz&amp;img_url=http://test.belarustourism.by/i/photo/puscha/zub1r_2_s1.jpg&amp;uinfo=sw-1093-sh-633-fw-868-fh-448-pd-1&amp;p=4&amp;text=%D0%BA%D0%B0%D1%80%D1%82%D0%B8%D0%BD%D0%BA%D0%B8%20%D0%BC%D0%BB%D0%B5%D0%BA%D0%BE%D0%BF%D0%B8%D1%82%D0%B0%D1%8E%D1%89%D0%B8%D0%B5%D1%81%D1%8F&amp;noreask=1&amp;pos=129&amp;rpt=simage&amp;lr=2023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source=wiz&amp;img_url=http://www.bcetyt.ru/UserFiles/Image/2007/3/1/19428.jpg&amp;uinfo=sw-1093-sh-633-fw-868-fh-448-pd-1&amp;p=5&amp;text=%D0%BA%D0%B0%D1%80%D1%82%D0%B8%D0%BD%D0%BA%D0%B8%20%D0%BE%20%D0%B6%D0%B8%D0%B2%D0%BE%D1%82%D0%BD%D1%8B%D1%85&amp;noreask=1&amp;pos=179&amp;rpt=simage&amp;lr=20233" TargetMode="External"/><Relationship Id="rId11" Type="http://schemas.openxmlformats.org/officeDocument/2006/relationships/image" Target="../media/image58.jpeg"/><Relationship Id="rId5" Type="http://schemas.openxmlformats.org/officeDocument/2006/relationships/image" Target="../media/image55.jpeg"/><Relationship Id="rId15" Type="http://schemas.openxmlformats.org/officeDocument/2006/relationships/image" Target="../media/image45.jpeg"/><Relationship Id="rId10" Type="http://schemas.openxmlformats.org/officeDocument/2006/relationships/hyperlink" Target="http://images.yandex.ru/yandsearch?source=wiz&amp;img_url=http://img-fotki.yandex.ru/get/5413/129409317.1/0_61fea_9bd393f9_XL&amp;uinfo=sw-1093-sh-633-fw-868-fh-448-pd-1&amp;p=8&amp;text=%D0%BA%D0%B0%D1%80%D1%82%D0%B8%D0%BD%D0%BA%D0%B8%20%D0%BE%20%D0%B6%D0%B8%D0%B2%D0%BE%D1%82%D0%BD%D1%8B%D1%85&amp;noreask=1&amp;pos=252&amp;rpt=simage&amp;lr=20233" TargetMode="External"/><Relationship Id="rId4" Type="http://schemas.openxmlformats.org/officeDocument/2006/relationships/hyperlink" Target="http://images.yandex.ru/yandsearch?source=wiz&amp;img_url=http://zooclub.ru/attach/fotogal/oboi/parno/9.jpg&amp;uinfo=sw-1093-sh-633-fw-868-fh-448-pd-1&amp;p=3&amp;text=%D0%BA%D0%B0%D1%80%D1%82%D0%B8%D0%BD%D0%BA%D0%B8%20%D0%BE%20%D0%B6%D0%B8%D0%B2%D0%BE%D1%82%D0%BD%D1%8B%D1%85&amp;noreask=1&amp;pos=116&amp;rpt=simage&amp;lr=20233" TargetMode="External"/><Relationship Id="rId9" Type="http://schemas.openxmlformats.org/officeDocument/2006/relationships/image" Target="../media/image57.jpeg"/><Relationship Id="rId14" Type="http://schemas.openxmlformats.org/officeDocument/2006/relationships/hyperlink" Target="http://images.yandex.ru/yandsearch?source=wiz&amp;img_url=http://www.bashinform.ru/upload/iblock/a8b/3_ejw0_400.jpg&amp;uinfo=sw-1093-sh-633-fw-868-fh-448-pd-1&amp;p=4&amp;text=%D0%BA%D0%B0%D1%80%D1%82%D0%B8%D0%BD%D0%BA%D0%B8%20%D0%BC%D0%BB%D0%B5%D0%BA%D0%BE%D0%BF%D0%B8%D1%82%D0%B0%D1%8E%D1%89%D0%B8%D0%B5%D1%81%D1%8F&amp;noreask=1&amp;pos=146&amp;rpt=simage&amp;lr=2023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hyperlink" Target="http://images.yandex.ru/yandsearch?source=wiz&amp;text=%D1%81%D0%B2%D1%8F%D0%B7%D1%8C%20%D0%B6%D0%B8%D0%B2%D0%BE%D1%82%D0%BD%D1%8B%D1%85%20%D0%B8%20%D1%80%D0%B0%D1%81%D1%82%D0%B5%D0%BD%D0%B8%D0%B9%20%D0%B2%20%D0%BF%D1%80%D0%B8%D1%80%D0%BE%D0%B4%D0%B5&amp;noreask=1&amp;pos=7&amp;rpt=simage&amp;lr=54&amp;uinfo=sw-1093-sh-633-fw-868-fh-448-pd-1&amp;img_url=http://ic3.static.km.ru/img/74130~002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3645024"/>
            <a:ext cx="5637010" cy="199855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Окружающий мир, 2 класс</a:t>
            </a:r>
          </a:p>
          <a:p>
            <a:r>
              <a:rPr lang="ru-RU" dirty="0" err="1" smtClean="0"/>
              <a:t>МКОУ-Тыгишская</a:t>
            </a:r>
            <a:r>
              <a:rPr lang="ru-RU" dirty="0" smtClean="0"/>
              <a:t> </a:t>
            </a:r>
            <a:r>
              <a:rPr lang="ru-RU" dirty="0" smtClean="0"/>
              <a:t>СОШ</a:t>
            </a:r>
          </a:p>
          <a:p>
            <a:r>
              <a:rPr lang="ru-RU" dirty="0" smtClean="0"/>
              <a:t>Подготовила :</a:t>
            </a:r>
          </a:p>
          <a:p>
            <a:r>
              <a:rPr lang="ru-RU" dirty="0" err="1" smtClean="0"/>
              <a:t>Иксанова</a:t>
            </a:r>
            <a:r>
              <a:rPr lang="ru-RU" dirty="0" smtClean="0"/>
              <a:t> </a:t>
            </a:r>
            <a:r>
              <a:rPr lang="ru-RU" smtClean="0"/>
              <a:t>Наталья Константиновна</a:t>
            </a:r>
            <a:r>
              <a:rPr lang="ru-RU" dirty="0" smtClean="0"/>
              <a:t>, учитель начальных классов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196752"/>
            <a:ext cx="7175351" cy="1793167"/>
          </a:xfrm>
        </p:spPr>
        <p:txBody>
          <a:bodyPr/>
          <a:lstStyle/>
          <a:p>
            <a:pPr marL="182880" indent="0">
              <a:buNone/>
            </a:pPr>
            <a:r>
              <a:rPr lang="ru-RU" dirty="0" smtClean="0"/>
              <a:t>Разнообразие животных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5504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699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http://gif-and-jpeg.ru/d/38045-1/jivotniy_mir1736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8784" y="4432355"/>
            <a:ext cx="2641425" cy="176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38132" y="277206"/>
            <a:ext cx="2837724" cy="847537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3600" b="1" dirty="0" smtClean="0"/>
              <a:t>Насекомые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3074" name="Picture 2" descr="http://www.bochkavpechatleniy.com/data/photo/33208/cc67b81afefb951123ccf956cd9f046c_original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05879"/>
            <a:ext cx="3618814" cy="349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img-fotki.yandex.ru/get/4206/jurij7o7o.18/0_33b76_c996dee0_XL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60648"/>
            <a:ext cx="297633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im7-tub-ru.yandex.net/i?id=170973168-16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8995" y="2492896"/>
            <a:ext cx="249627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im7-tub-ru.yandex.net/i?id=312357008-53-72&amp;n=21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4642" y="260648"/>
            <a:ext cx="2335510" cy="186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nnm.uz/uploads/posts/2010-11/1289888105_0_19e14_8c2e8674_orig.jpg">
            <a:hlinkClick r:id="rId12"/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737" t="24903" r="3613" b="4852"/>
          <a:stretch/>
        </p:blipFill>
        <p:spPr bwMode="auto">
          <a:xfrm>
            <a:off x="6284580" y="4432355"/>
            <a:ext cx="2785106" cy="1732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im8-tub-ru.yandex.net/i?id=421627355-09-72&amp;n=21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5152" y="2348880"/>
            <a:ext cx="2392660" cy="179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://im5-tub-ru.yandex.net/i?id=143363223-38-72&amp;n=21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9641" y="4941168"/>
            <a:ext cx="2400267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2243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27999" y="188640"/>
            <a:ext cx="1844824" cy="60924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3600" b="1" dirty="0" smtClean="0"/>
              <a:t>Рыбы </a:t>
            </a:r>
            <a:endParaRPr lang="ru-RU" sz="3600" b="1" dirty="0"/>
          </a:p>
        </p:txBody>
      </p:sp>
      <p:pic>
        <p:nvPicPr>
          <p:cNvPr id="4098" name="Picture 2" descr="http://pics2.pokazuha.ru/p442/u/y/3958270xyu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766" y="908720"/>
            <a:ext cx="2619291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im3-tub-ru.yandex.net/i?id=319155223-25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10368"/>
            <a:ext cx="2392660" cy="179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im2-tub-ru.yandex.net/i?id=34046502-53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79" y="338360"/>
            <a:ext cx="3101619" cy="193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im4-tub-ru.yandex.net/i?id=79220621-04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2300211"/>
            <a:ext cx="2477075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o6oi.ru/main.php/169632-4/118_001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388" y="4869160"/>
            <a:ext cx="2543572" cy="190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im3-tub-ru.yandex.net/i?id=572393304-29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766" y="4005064"/>
            <a:ext cx="3537181" cy="265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://im0-tub-ru.yandex.net/i?id=170625498-21-72&amp;n=21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4621" y="4091181"/>
            <a:ext cx="2453170" cy="171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http://im3-tub-ru.yandex.net/i?id=276312459-50-72&amp;n=21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77728" y="2300211"/>
            <a:ext cx="2327769" cy="174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http://im8-tub-ru.yandex.net/i?id=198272835-54-72&amp;n=21">
            <a:hlinkClick r:id="rId18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492896"/>
            <a:ext cx="2626762" cy="197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6054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260648"/>
            <a:ext cx="2016224" cy="75326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600" b="1" dirty="0" smtClean="0"/>
              <a:t>Птицы </a:t>
            </a:r>
            <a:endParaRPr lang="ru-RU" sz="3600" b="1" dirty="0"/>
          </a:p>
        </p:txBody>
      </p:sp>
      <p:pic>
        <p:nvPicPr>
          <p:cNvPr id="5122" name="Picture 2" descr="http://im8-tub-ru.yandex.net/i?id=319779120-30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383" y="980728"/>
            <a:ext cx="2112235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im4-tub-ru.yandex.net/i?id=335571422-68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66352"/>
            <a:ext cx="2104628" cy="157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im5-tub-ru.yandex.net/i?id=174040010-23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39" y="266353"/>
            <a:ext cx="2104627" cy="1578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im0-tub-ru.yandex.net/i?id=452713560-57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478" y="2003132"/>
            <a:ext cx="2477221" cy="1857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://im2-tub-ru.yandex.net/i?id=472925590-67-72&amp;n=21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382" y="2714624"/>
            <a:ext cx="2584681" cy="193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://im5-tub-ru.yandex.net/i?id=480373032-12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66352"/>
            <a:ext cx="1776196" cy="222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im5-tub-ru.yandex.net/i?id=96283748-61-72&amp;n=21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0727" y="2037768"/>
            <a:ext cx="2208245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http://im2-tub-ru.yandex.net/i?id=131664714-25-72&amp;n=21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39" y="2003133"/>
            <a:ext cx="2104627" cy="1578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http://im4-tub-ru.yandex.net/i?id=151496939-01-72&amp;n=21">
            <a:hlinkClick r:id="rId18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9813" y="3683879"/>
            <a:ext cx="2060428" cy="154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http://im0-tub-ru.yandex.net/i?id=575085449-46-72&amp;n=21">
            <a:hlinkClick r:id="rId20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49" y="4653135"/>
            <a:ext cx="2346501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 descr="http://im5-tub-ru.yandex.net/i?id=9368548-27-72&amp;n=21">
            <a:hlinkClick r:id="rId22"/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717031"/>
            <a:ext cx="2795831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44" name="Picture 24" descr="http://im6-tub-ru.yandex.net/i?id=230551895-04-72&amp;n=21">
            <a:hlinkClick r:id="rId24"/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52058" y="5229200"/>
            <a:ext cx="2560434" cy="1600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46" name="Picture 26" descr="http://user.foto.by-svet.com/normal/35858e283177488d21266f217a6af4fc6b982cbed153a2d0e56872aef6a873e0.jpg">
            <a:hlinkClick r:id="rId26"/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8055" y="4890742"/>
            <a:ext cx="2456053" cy="1842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0863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260648"/>
            <a:ext cx="3861048" cy="82527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600" b="1" dirty="0" smtClean="0"/>
              <a:t>Земноводные </a:t>
            </a:r>
            <a:endParaRPr lang="ru-RU" sz="3600" b="1" dirty="0"/>
          </a:p>
        </p:txBody>
      </p:sp>
      <p:pic>
        <p:nvPicPr>
          <p:cNvPr id="6146" name="Picture 2" descr="http://im8-tub-ru.yandex.net/i?id=140500550-64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3" y="1121831"/>
            <a:ext cx="366376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im6-tub-ru.yandex.net/i?id=423683609-05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66353"/>
            <a:ext cx="2625080" cy="1968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im4-tub-ru.yandex.net/i?id=268334635-56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124744"/>
            <a:ext cx="278671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im2-tub-ru.yandex.net/i?id=192054118-50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18218" y="4365104"/>
            <a:ext cx="3168396" cy="222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://im5-tub-ru.yandex.net/i?id=125611249-32-72&amp;n=21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83632"/>
            <a:ext cx="2507380" cy="1880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http://im2-tub-ru.yandex.net/i?id=480113671-28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91023" y="2559435"/>
            <a:ext cx="2695591" cy="2021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http://slovare.coolreferat.com/%D1%81%D0%BB%D0%BE%D0%B2%D0%B0%D1%80%D1%8C/ref-5002_1251794207-47659.coolpic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176" y="4115510"/>
            <a:ext cx="3695700" cy="240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8181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476672"/>
            <a:ext cx="4834539" cy="872774"/>
          </a:xfrm>
        </p:spPr>
        <p:txBody>
          <a:bodyPr/>
          <a:lstStyle/>
          <a:p>
            <a:pPr marL="182880" indent="0">
              <a:buNone/>
            </a:pPr>
            <a:r>
              <a:rPr lang="ru-RU" sz="3600" dirty="0" err="1" smtClean="0"/>
              <a:t>Млекопитающиеся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170" name="Picture 2" descr="http://im3-tub-ru.yandex.net/i?id=34264175-71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126" y="1536188"/>
            <a:ext cx="2688299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im4-tub-ru.yandex.net/i?id=66568350-08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63244" y="1624976"/>
            <a:ext cx="2533165" cy="189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www.knigka.info/uploads/posts/ee352967c3e209e3b1783258dc57b99b.jpe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4414" y="332657"/>
            <a:ext cx="2601465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im4-tub-ru.yandex.net/i?id=106698713-11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717" y="3212976"/>
            <a:ext cx="2497836" cy="1703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://im3-tub-ru.yandex.net/i?id=149223635-65-72&amp;n=21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3328" y="3336388"/>
            <a:ext cx="2030035" cy="191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http://im0-tub-ru.yandex.net/i?id=5886528-19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82826" y="3520480"/>
            <a:ext cx="2913346" cy="163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http://im3-tub-ru.yandex.net/i?id=138322782-11-72&amp;n=21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5518" y="5085184"/>
            <a:ext cx="2200640" cy="165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 descr="http://im5-tub-ru.yandex.net/i?id=91797312-17-72&amp;n=21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6793" y="4926844"/>
            <a:ext cx="2411760" cy="180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88" name="Picture 20" descr="http://im6-tub-ru.yandex.net/i?id=323729121-47-72&amp;n=21">
            <a:hlinkClick r:id="rId18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9889" y="5085184"/>
            <a:ext cx="2211643" cy="165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3935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2952328" cy="872774"/>
          </a:xfrm>
        </p:spPr>
        <p:txBody>
          <a:bodyPr/>
          <a:lstStyle/>
          <a:p>
            <a:pPr marL="182880" indent="0">
              <a:buNone/>
            </a:pPr>
            <a:r>
              <a:rPr lang="ru-RU" dirty="0" smtClean="0"/>
              <a:t>Кошки</a:t>
            </a:r>
            <a:endParaRPr lang="ru-RU" dirty="0"/>
          </a:p>
        </p:txBody>
      </p:sp>
      <p:pic>
        <p:nvPicPr>
          <p:cNvPr id="1026" name="Picture 2" descr="http://www.tverlife.ru/img/news/47698/25531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3096344" cy="2322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7-tub-ru.yandex.net/i?id=302358148-26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69649"/>
            <a:ext cx="3264361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mescere.net/mkportal/modules/gallery/album/a_6932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493785"/>
            <a:ext cx="3120990" cy="208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m6-tub-ru.yandex.net/i?id=34394906-34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93096"/>
            <a:ext cx="3204356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im8-tub-ru.yandex.net/i?id=3274555-62-72&amp;n=21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5408" y="4437112"/>
            <a:ext cx="3495734" cy="218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gif-and-jpeg.ru/d/39672-2/jivotniy_mir2213.jpg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6512" y="2535455"/>
            <a:ext cx="3143640" cy="235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im8-tub-ru.yandex.net/i?id=137781348-30-72&amp;n=21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2915" y="4503415"/>
            <a:ext cx="2736304" cy="205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3888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34008" y="332656"/>
            <a:ext cx="4221088" cy="79208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5400" dirty="0" smtClean="0"/>
              <a:t>Копытные</a:t>
            </a:r>
            <a:endParaRPr lang="ru-RU" sz="5400" dirty="0"/>
          </a:p>
        </p:txBody>
      </p:sp>
      <p:pic>
        <p:nvPicPr>
          <p:cNvPr id="2050" name="Picture 2" descr="http://im3-tub-ru.yandex.net/i?id=578423845-66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297633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m2-tub-ru.yandex.net/i?id=221217907-42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5" y="404664"/>
            <a:ext cx="2784309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im2-tub-ru.yandex.net/i?id=184953702-27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716" y="3861048"/>
            <a:ext cx="3153139" cy="236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im7-tub-ru.yandex.net/i?id=155686124-14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15883" y="2600908"/>
            <a:ext cx="3524792" cy="198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im7-tub-ru.yandex.net/i?id=293460368-60-72&amp;n=21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15883" y="4437112"/>
            <a:ext cx="2732776" cy="204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im2-tub-ru.yandex.net/i?id=304492841-58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60648"/>
            <a:ext cx="278431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im5-tub-ru.yandex.net/i?id=91797312-17-72&amp;n=21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199" y="4725144"/>
            <a:ext cx="2577075" cy="193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im6-tub-ru.yandex.net/i?id=323729121-47-72&amp;n=21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95213" y="2600908"/>
            <a:ext cx="2594331" cy="193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997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89728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http://wiki.pskovedu.ru/images/0/01/%D0%91%D0%B8%D0%BE%D0%B3%D0%B5%D0%BE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36576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6439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86</TotalTime>
  <Words>25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Разнообразие животных</vt:lpstr>
      <vt:lpstr>Слайд 2</vt:lpstr>
      <vt:lpstr>Слайд 3</vt:lpstr>
      <vt:lpstr>Слайд 4</vt:lpstr>
      <vt:lpstr>Слайд 5</vt:lpstr>
      <vt:lpstr>Млекопитающиеся </vt:lpstr>
      <vt:lpstr>Кошки</vt:lpstr>
      <vt:lpstr>Слайд 8</vt:lpstr>
      <vt:lpstr>Слайд 9</vt:lpstr>
      <vt:lpstr>Слайд 10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Разнообразие животных</dc:title>
  <dc:creator>Acer</dc:creator>
  <cp:lastModifiedBy>Учитель</cp:lastModifiedBy>
  <cp:revision>11</cp:revision>
  <dcterms:created xsi:type="dcterms:W3CDTF">2013-10-21T15:32:32Z</dcterms:created>
  <dcterms:modified xsi:type="dcterms:W3CDTF">2014-02-14T08:55:53Z</dcterms:modified>
</cp:coreProperties>
</file>