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CA8F37-9128-48A8-8A3B-D73FB911AD1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7564C-9B2C-4835-B9A2-CA426B678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Documents\&#1091;&#1088;&#1086;&#1082;&#1080;\1%20&#1082;&#1083;&#1072;&#1089;&#1089;\&#1086;&#1082;&#1088;%20&#1084;&#1080;&#1088;\08.&#1087;&#1083;&#1072;&#1085;&#1077;&#1090;&#1072;%20&#1047;&#1077;&#1084;&#1083;&#1103;\9850bb9c781fc4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берингов\Desktop\загрузки\08.планета Земля\0_549eb_8b5b406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44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ерингов\Desktop\загрузки\08.планета Земля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19169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ерингов\Desktop\загрузки\08.планета Земля\desktopvenue.com_7806_128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76456" cy="5828878"/>
          </a:xfrm>
          <a:prstGeom prst="rect">
            <a:avLst/>
          </a:prstGeom>
          <a:noFill/>
        </p:spPr>
      </p:pic>
      <p:pic>
        <p:nvPicPr>
          <p:cNvPr id="3" name="9850bb9c781fc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04248" y="6165304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ерингов\Desktop\загрузки\08.планета Земля\get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10000" cy="2857500"/>
          </a:xfrm>
          <a:prstGeom prst="rect">
            <a:avLst/>
          </a:prstGeom>
          <a:noFill/>
        </p:spPr>
      </p:pic>
      <p:pic>
        <p:nvPicPr>
          <p:cNvPr id="12291" name="Picture 3" descr="C:\Users\берингов\Desktop\загрузки\08.планета Земля\o_Aguas Residuales Alm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78" y="476672"/>
            <a:ext cx="4704522" cy="3528392"/>
          </a:xfrm>
          <a:prstGeom prst="rect">
            <a:avLst/>
          </a:prstGeom>
          <a:noFill/>
        </p:spPr>
      </p:pic>
      <p:pic>
        <p:nvPicPr>
          <p:cNvPr id="12292" name="Picture 4" descr="C:\Users\берингов\Desktop\загрузки\08.планета Земля\4357189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яблоко на блюде,</a:t>
            </a: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у нас одна.</a:t>
            </a: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торопитесь, люди,</a:t>
            </a: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вычерпать до дна.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ерингов\Desktop\загрузки\08.планета Земля\0_d49f_c3b435c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8352927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ерингов\Desktop\загрузки\08.планета Земля\1246288036_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5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ерингов\Desktop\загрузки\08.планета Земля\c1b5941d04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2656"/>
            <a:ext cx="7968885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ерингов\Desktop\загрузки\08.планета Земля\1233431986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ерингов\Desktop\загрузки\08.планета Земля\943576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88640"/>
            <a:ext cx="8256917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ерингов\Desktop\загрузки\08.планета Земля\globe-modis-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66455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ерингов\Desktop\загрузки\08.планета Земля\2728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018131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ерингов\Desktop\загрузки\08.планета Земля\d187d0b5d180d0b5d0bfd0b0d185d0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7"/>
            <a:ext cx="5832648" cy="6382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</TotalTime>
  <Words>20</Words>
  <Application>Microsoft Office PowerPoint</Application>
  <PresentationFormat>Экран (4:3)</PresentationFormat>
  <Paragraphs>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берингов</dc:creator>
  <cp:lastModifiedBy>MaDSuN</cp:lastModifiedBy>
  <cp:revision>14</cp:revision>
  <dcterms:created xsi:type="dcterms:W3CDTF">2012-11-27T17:19:13Z</dcterms:created>
  <dcterms:modified xsi:type="dcterms:W3CDTF">2013-09-24T15:54:19Z</dcterms:modified>
</cp:coreProperties>
</file>