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6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8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2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58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5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2C59-0206-4C83-8620-5AD0ED51D541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0BC6-33C1-4DA6-963E-A8B81AE7A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=sw-1366-sh-768-ww-1349-wh-664-pd-1-wp-16x9_1366x768-lt-1039" TargetMode="External"/><Relationship Id="rId2" Type="http://schemas.openxmlformats.org/officeDocument/2006/relationships/hyperlink" Target="http://www.youtube.com/watch?v=9m6RMdnKWO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3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0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9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5612160" cy="1470025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1988840"/>
            <a:ext cx="5464696" cy="3024336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hlinkClick r:id="rId2"/>
              </a:rPr>
              <a:t>http://www.youtube.com/watch?v=9m6RMdnKWO4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hlinkClick r:id="rId3"/>
              </a:rPr>
              <a:t>http://yandex.ru/images?uinfo=sw-1366-sh-768-ww-1349-wh-664-pd-1-wp-16x9_1366x768-lt-1039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http://orbitnetwork.ru/foto/interesnye-kartinki/36455-kartinki-ko-dnyu-pobedy-9-maya.html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00201"/>
            <a:ext cx="5482952" cy="4133056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Вы можете использовать данное оформление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для создания своих презентаций,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но в своей презентации вы должны указать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источник шаблона: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Иксанова</a:t>
            </a:r>
            <a:r>
              <a:rPr lang="ru-RU" sz="2400" dirty="0">
                <a:solidFill>
                  <a:prstClr val="black"/>
                </a:solidFill>
              </a:rPr>
              <a:t> Наталья Константиновна, учитель начальных классов, МКОУ-</a:t>
            </a:r>
            <a:r>
              <a:rPr lang="ru-RU" sz="2400" dirty="0" err="1">
                <a:solidFill>
                  <a:prstClr val="black"/>
                </a:solidFill>
              </a:rPr>
              <a:t>Тыгишская</a:t>
            </a:r>
            <a:r>
              <a:rPr lang="ru-RU" sz="2400" dirty="0">
                <a:solidFill>
                  <a:prstClr val="black"/>
                </a:solidFill>
              </a:rPr>
              <a:t> СОШ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5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3</cp:revision>
  <dcterms:created xsi:type="dcterms:W3CDTF">2015-02-28T06:37:56Z</dcterms:created>
  <dcterms:modified xsi:type="dcterms:W3CDTF">2015-02-28T06:53:00Z</dcterms:modified>
</cp:coreProperties>
</file>