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66A7-0845-406A-997D-11B114EFC50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FD71-91E0-437B-A1E2-54DB79081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857388"/>
          </a:xfrm>
        </p:spPr>
        <p:txBody>
          <a:bodyPr>
            <a:noAutofit/>
          </a:bodyPr>
          <a:lstStyle/>
          <a:p>
            <a:r>
              <a:rPr lang="ru-RU" sz="5000" dirty="0" smtClean="0"/>
              <a:t>Имена прилагательные                     в загадках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500306"/>
            <a:ext cx="7167740" cy="3664998"/>
          </a:xfrm>
        </p:spPr>
        <p:txBody>
          <a:bodyPr>
            <a:normAutofit lnSpcReduction="10000"/>
          </a:bodyPr>
          <a:lstStyle/>
          <a:p>
            <a:pPr algn="l"/>
            <a:endParaRPr lang="ru-RU" sz="2400" dirty="0" smtClean="0"/>
          </a:p>
          <a:p>
            <a:pPr algn="l"/>
            <a:r>
              <a:rPr lang="ru-RU" sz="2000" dirty="0" smtClean="0"/>
              <a:t>                                    </a:t>
            </a:r>
          </a:p>
          <a:p>
            <a:pPr algn="l"/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Работу </a:t>
            </a:r>
            <a:r>
              <a:rPr lang="ru-RU" sz="2000" dirty="0" smtClean="0"/>
              <a:t>выполнили:</a:t>
            </a:r>
          </a:p>
          <a:p>
            <a:pPr algn="l"/>
            <a:r>
              <a:rPr lang="ru-RU" sz="2000" dirty="0" smtClean="0"/>
              <a:t>                                               учащиеся </a:t>
            </a:r>
            <a:r>
              <a:rPr lang="ru-RU" sz="2000" dirty="0" smtClean="0"/>
              <a:t>3 класса </a:t>
            </a:r>
          </a:p>
          <a:p>
            <a:pPr algn="l"/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МКОУ-Тыгишской</a:t>
            </a:r>
            <a:r>
              <a:rPr lang="ru-RU" sz="2000" dirty="0" smtClean="0"/>
              <a:t> </a:t>
            </a:r>
            <a:r>
              <a:rPr lang="ru-RU" sz="2000" dirty="0" smtClean="0"/>
              <a:t>СОШ, ГО Богданович</a:t>
            </a:r>
          </a:p>
          <a:p>
            <a:pPr algn="l"/>
            <a:r>
              <a:rPr lang="ru-RU" sz="2000" dirty="0" smtClean="0"/>
              <a:t>                                               Руководитель</a:t>
            </a:r>
            <a:r>
              <a:rPr lang="ru-RU" sz="2000" dirty="0" smtClean="0"/>
              <a:t>:</a:t>
            </a:r>
          </a:p>
          <a:p>
            <a:pPr algn="l"/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Мурзина</a:t>
            </a:r>
            <a:r>
              <a:rPr lang="ru-RU" sz="2000" dirty="0" smtClean="0"/>
              <a:t> </a:t>
            </a:r>
            <a:r>
              <a:rPr lang="ru-RU" sz="2000" dirty="0" smtClean="0"/>
              <a:t>Елена </a:t>
            </a:r>
            <a:r>
              <a:rPr lang="ru-RU" sz="2000" dirty="0" smtClean="0"/>
              <a:t>Владимировна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just"/>
            <a:r>
              <a:rPr lang="ru-RU" sz="2000" dirty="0" smtClean="0"/>
              <a:t>                                  2013-2014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553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1480"/>
            <a:ext cx="548640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Толстая улитка,</a:t>
            </a:r>
            <a:br>
              <a:rPr lang="ru-RU" dirty="0" smtClean="0"/>
            </a:br>
            <a:r>
              <a:rPr lang="ru-RU" dirty="0" smtClean="0"/>
              <a:t>Чёрная накидка.</a:t>
            </a:r>
            <a:br>
              <a:rPr lang="ru-RU" dirty="0" smtClean="0"/>
            </a:br>
            <a:r>
              <a:rPr lang="ru-RU" dirty="0" smtClean="0"/>
              <a:t>По небу плывёт,</a:t>
            </a:r>
            <a:br>
              <a:rPr lang="ru-RU" dirty="0" smtClean="0"/>
            </a:br>
            <a:r>
              <a:rPr lang="ru-RU" dirty="0" smtClean="0"/>
              <a:t>Воду везёт.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143116"/>
            <a:ext cx="5486400" cy="250032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5642248"/>
            <a:ext cx="1152128" cy="5299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Туча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68" y="1916832"/>
            <a:ext cx="4762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791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1480"/>
            <a:ext cx="548640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Был я жёлтым, стал я белым – </a:t>
            </a:r>
            <a:br>
              <a:rPr lang="ru-RU" dirty="0" smtClean="0"/>
            </a:br>
            <a:r>
              <a:rPr lang="ru-RU" dirty="0" smtClean="0"/>
              <a:t>Поседела голова .</a:t>
            </a:r>
            <a:br>
              <a:rPr lang="ru-RU" dirty="0" smtClean="0"/>
            </a:br>
            <a:r>
              <a:rPr lang="ru-RU" dirty="0" smtClean="0"/>
              <a:t>Ветер дунул – всё слетело .</a:t>
            </a:r>
            <a:br>
              <a:rPr lang="ru-RU" dirty="0" smtClean="0"/>
            </a:br>
            <a:r>
              <a:rPr lang="ru-RU" dirty="0" smtClean="0"/>
              <a:t>Одним словом я –  трава.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5367338"/>
            <a:ext cx="2214578" cy="8048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Одуванчик </a:t>
            </a:r>
            <a:endParaRPr lang="ru-RU" sz="2800" dirty="0"/>
          </a:p>
        </p:txBody>
      </p:sp>
      <p:pic>
        <p:nvPicPr>
          <p:cNvPr id="5" name="Рисунок 4" descr="http://stat16.privet.ru/lr/0b0d0ae8bb1c9eceb25eeb64065241ac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30865" b="30865"/>
          <a:stretch>
            <a:fillRect/>
          </a:stretch>
        </p:blipFill>
        <p:spPr bwMode="auto">
          <a:xfrm>
            <a:off x="2143108" y="2143116"/>
            <a:ext cx="50720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486400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На опушке у пеньков  </a:t>
            </a:r>
            <a:br>
              <a:rPr lang="ru-RU" dirty="0" smtClean="0"/>
            </a:br>
            <a:r>
              <a:rPr lang="ru-RU" dirty="0" smtClean="0"/>
              <a:t>Много тонких стебельков .</a:t>
            </a:r>
            <a:br>
              <a:rPr lang="ru-RU" dirty="0" smtClean="0"/>
            </a:br>
            <a:r>
              <a:rPr lang="ru-RU" dirty="0" smtClean="0"/>
              <a:t>Каждый тонкий стебелёк</a:t>
            </a:r>
            <a:br>
              <a:rPr lang="ru-RU" dirty="0" smtClean="0"/>
            </a:br>
            <a:r>
              <a:rPr lang="ru-RU" dirty="0" smtClean="0"/>
              <a:t>Держит  алый  огонёк .</a:t>
            </a:r>
            <a:br>
              <a:rPr lang="ru-RU" dirty="0" smtClean="0"/>
            </a:br>
            <a:r>
              <a:rPr lang="ru-RU" dirty="0" smtClean="0"/>
              <a:t>Разгибаем  стебельки-</a:t>
            </a:r>
            <a:br>
              <a:rPr lang="ru-RU" dirty="0" smtClean="0"/>
            </a:br>
            <a:r>
              <a:rPr lang="ru-RU" dirty="0" smtClean="0"/>
              <a:t> Собираем огоньки.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8" y="5572140"/>
            <a:ext cx="1785950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Ягоды        </a:t>
            </a:r>
            <a:endParaRPr lang="ru-RU" sz="2800" dirty="0"/>
          </a:p>
        </p:txBody>
      </p:sp>
      <p:pic>
        <p:nvPicPr>
          <p:cNvPr id="4098" name="Picture 2" descr="http://fotografii-cvetov.ru/img/zemlyanika/zemlyanika-foto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14554"/>
            <a:ext cx="3617144" cy="322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928670"/>
            <a:ext cx="5486400" cy="642942"/>
          </a:xfrm>
        </p:spPr>
        <p:txBody>
          <a:bodyPr>
            <a:noAutofit/>
          </a:bodyPr>
          <a:lstStyle/>
          <a:p>
            <a:r>
              <a:rPr lang="ru-RU" dirty="0" smtClean="0"/>
              <a:t>Длинный, зелёный,</a:t>
            </a:r>
            <a:br>
              <a:rPr lang="ru-RU" dirty="0" smtClean="0"/>
            </a:br>
            <a:r>
              <a:rPr lang="ru-RU" dirty="0" smtClean="0"/>
              <a:t>Вкусный и солёный.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43108" y="2000240"/>
            <a:ext cx="5486400" cy="222726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8" y="5367338"/>
            <a:ext cx="1563680" cy="8048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Огурец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9"/>
            <a:ext cx="5061841" cy="337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1480"/>
            <a:ext cx="5486400" cy="1143008"/>
          </a:xfrm>
        </p:spPr>
        <p:txBody>
          <a:bodyPr>
            <a:noAutofit/>
          </a:bodyPr>
          <a:lstStyle/>
          <a:p>
            <a:r>
              <a:rPr lang="ru-RU" dirty="0" smtClean="0"/>
              <a:t>Круглое, румяное, спелое.</a:t>
            </a:r>
            <a:br>
              <a:rPr lang="ru-RU" dirty="0" smtClean="0"/>
            </a:br>
            <a:r>
              <a:rPr lang="ru-RU" dirty="0" smtClean="0"/>
              <a:t>С дерева упало,</a:t>
            </a:r>
            <a:br>
              <a:rPr lang="ru-RU" dirty="0" smtClean="0"/>
            </a:br>
            <a:r>
              <a:rPr lang="ru-RU" dirty="0" smtClean="0"/>
              <a:t>Любе в рот попало.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7422" y="1857365"/>
            <a:ext cx="4921266" cy="287021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3636" y="5286388"/>
            <a:ext cx="1563680" cy="8048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Яблоко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2783"/>
            <a:ext cx="4464496" cy="372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785794"/>
            <a:ext cx="5486400" cy="192882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Красный нос в землю врос,</a:t>
            </a:r>
            <a:br>
              <a:rPr lang="ru-RU" sz="2200" dirty="0" smtClean="0"/>
            </a:br>
            <a:r>
              <a:rPr lang="ru-RU" sz="2200" dirty="0" smtClean="0"/>
              <a:t>А зелёный хвост снаружи.</a:t>
            </a:r>
            <a:br>
              <a:rPr lang="ru-RU" sz="2200" dirty="0" smtClean="0"/>
            </a:br>
            <a:r>
              <a:rPr lang="ru-RU" sz="2200" dirty="0" smtClean="0"/>
              <a:t>Нам зелёный хвост не нужен.</a:t>
            </a:r>
            <a:br>
              <a:rPr lang="ru-RU" sz="2200" dirty="0" smtClean="0"/>
            </a:br>
            <a:r>
              <a:rPr lang="ru-RU" sz="2200" dirty="0" smtClean="0"/>
              <a:t>Нужен только красный нос.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28860" y="2285992"/>
            <a:ext cx="5486400" cy="247172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367338"/>
            <a:ext cx="2000264" cy="8048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Морковь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70"/>
          </a:xfrm>
        </p:spPr>
        <p:txBody>
          <a:bodyPr>
            <a:noAutofit/>
          </a:bodyPr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285860"/>
            <a:ext cx="6624736" cy="487944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     Загадка – один из древнейших жанров устного народного творчества. Слово загадка произошло от слова «</a:t>
            </a:r>
            <a:r>
              <a:rPr lang="ru-RU" sz="2800" dirty="0" err="1" smtClean="0"/>
              <a:t>гадати</a:t>
            </a:r>
            <a:r>
              <a:rPr lang="ru-RU" sz="2800" dirty="0" smtClean="0"/>
              <a:t>», что в переводе со старославянского языка означает «думать, размышлять».</a:t>
            </a:r>
          </a:p>
          <a:p>
            <a:pPr algn="just"/>
            <a:r>
              <a:rPr lang="ru-RU" sz="2800" dirty="0" smtClean="0"/>
              <a:t>        В загадках часто используются имена прилагательные. По признакам загаданного предмета можно отгадать сам предмет.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553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154960" cy="2376264"/>
          </a:xfrm>
        </p:spPr>
        <p:txBody>
          <a:bodyPr/>
          <a:lstStyle/>
          <a:p>
            <a:r>
              <a:rPr lang="ru-RU" dirty="0"/>
              <a:t>Я зелёный, полосатый,</a:t>
            </a:r>
            <a:br>
              <a:rPr lang="ru-RU" dirty="0"/>
            </a:br>
            <a:r>
              <a:rPr lang="ru-RU" dirty="0"/>
              <a:t> Круглый, чуть продолговатый.</a:t>
            </a:r>
            <a:br>
              <a:rPr lang="ru-RU" dirty="0"/>
            </a:br>
            <a:r>
              <a:rPr lang="ru-RU" dirty="0"/>
              <a:t> А внутри зернистый, красный,</a:t>
            </a:r>
            <a:br>
              <a:rPr lang="ru-RU" dirty="0"/>
            </a:br>
            <a:r>
              <a:rPr lang="ru-RU" dirty="0"/>
              <a:t> Сочный, сладкий и прекрасный.</a:t>
            </a:r>
            <a:br>
              <a:rPr lang="ru-RU" dirty="0"/>
            </a:br>
            <a:r>
              <a:rPr lang="ru-RU" dirty="0"/>
              <a:t> И приятен я на вкус,</a:t>
            </a:r>
            <a:br>
              <a:rPr lang="ru-RU" dirty="0"/>
            </a:br>
            <a:r>
              <a:rPr lang="ru-RU" dirty="0"/>
              <a:t> А зовут </a:t>
            </a:r>
            <a:r>
              <a:rPr lang="ru-RU" dirty="0" smtClean="0"/>
              <a:t>меня...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3140968"/>
            <a:ext cx="5486400" cy="194421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5455096"/>
            <a:ext cx="1626568" cy="8048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Арбуз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2674168" cy="26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25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2918"/>
            <a:ext cx="5486400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Чёрные птички на каждой страничке.</a:t>
            </a:r>
            <a:br>
              <a:rPr lang="ru-RU" dirty="0" smtClean="0"/>
            </a:br>
            <a:r>
              <a:rPr lang="ru-RU" dirty="0" smtClean="0"/>
              <a:t>Молчат, ожидают, кто их разгадает.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2857496"/>
            <a:ext cx="5486400" cy="147159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8" y="5367338"/>
            <a:ext cx="1563680" cy="8048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Буквы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960441" cy="26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949370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1000108"/>
            <a:ext cx="5486400" cy="1714512"/>
          </a:xfrm>
        </p:spPr>
        <p:txBody>
          <a:bodyPr/>
          <a:lstStyle/>
          <a:p>
            <a:r>
              <a:rPr lang="ru-RU" dirty="0" smtClean="0"/>
              <a:t>Кто осенью холодной </a:t>
            </a:r>
            <a:br>
              <a:rPr lang="ru-RU" dirty="0" smtClean="0"/>
            </a:br>
            <a:r>
              <a:rPr lang="ru-RU" dirty="0" smtClean="0"/>
              <a:t>Ходит хмурый и голодный ?</a:t>
            </a:r>
            <a:br>
              <a:rPr lang="ru-RU" dirty="0" smtClean="0"/>
            </a:br>
            <a:r>
              <a:rPr lang="ru-RU" dirty="0" smtClean="0"/>
              <a:t>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86050" y="2786058"/>
            <a:ext cx="4929222" cy="228601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5367338"/>
            <a:ext cx="1920870" cy="8048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      Волк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40868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52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85794"/>
            <a:ext cx="5064142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 нашей грядке                                                     </a:t>
            </a:r>
            <a:br>
              <a:rPr lang="ru-RU" dirty="0" smtClean="0"/>
            </a:br>
            <a:r>
              <a:rPr lang="ru-RU" dirty="0" smtClean="0"/>
              <a:t>Выросли загадки -</a:t>
            </a:r>
            <a:br>
              <a:rPr lang="ru-RU" dirty="0" smtClean="0"/>
            </a:br>
            <a:r>
              <a:rPr lang="ru-RU" dirty="0" smtClean="0"/>
              <a:t>Сочные да крупные</a:t>
            </a:r>
            <a:br>
              <a:rPr lang="ru-RU" dirty="0" smtClean="0"/>
            </a:br>
            <a:r>
              <a:rPr lang="ru-RU" dirty="0" smtClean="0"/>
              <a:t>Вот такие круглые.</a:t>
            </a:r>
            <a:br>
              <a:rPr lang="ru-RU" dirty="0" smtClean="0"/>
            </a:br>
            <a:r>
              <a:rPr lang="ru-RU" dirty="0" smtClean="0"/>
              <a:t>Летом зеленеют,</a:t>
            </a:r>
            <a:br>
              <a:rPr lang="ru-RU" dirty="0" smtClean="0"/>
            </a:br>
            <a:r>
              <a:rPr lang="ru-RU" dirty="0" smtClean="0"/>
              <a:t>К осени краснеют.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3286123"/>
            <a:ext cx="5486400" cy="1441451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5367338"/>
            <a:ext cx="2278060" cy="804862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омидоры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91" y="2780928"/>
            <a:ext cx="3264025" cy="24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75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5207018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Хозяин лесной , просыпается весной,                                    </a:t>
            </a:r>
            <a:br>
              <a:rPr lang="ru-RU" sz="2200" dirty="0" smtClean="0"/>
            </a:br>
            <a:r>
              <a:rPr lang="ru-RU" sz="2200" dirty="0" smtClean="0"/>
              <a:t>А зимой, под вьюжный вой,</a:t>
            </a:r>
            <a:br>
              <a:rPr lang="ru-RU" sz="2200" dirty="0" smtClean="0"/>
            </a:br>
            <a:r>
              <a:rPr lang="ru-RU" sz="2200" dirty="0" smtClean="0"/>
              <a:t>Спит в избушке снеговой.</a:t>
            </a:r>
            <a:br>
              <a:rPr lang="ru-RU" sz="2200" dirty="0" smtClean="0"/>
            </a:br>
            <a:r>
              <a:rPr lang="ru-RU" sz="2200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3143247"/>
            <a:ext cx="5486400" cy="158432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5367338"/>
            <a:ext cx="2063746" cy="8048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000" dirty="0" smtClean="0"/>
              <a:t>  Медведь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41" y="1700808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28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57166"/>
            <a:ext cx="548640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Маленький, беленький,</a:t>
            </a:r>
            <a:br>
              <a:rPr lang="ru-RU" dirty="0" smtClean="0"/>
            </a:br>
            <a:r>
              <a:rPr lang="ru-RU" dirty="0" smtClean="0"/>
              <a:t>По лесочку прыг-прыг,</a:t>
            </a:r>
            <a:br>
              <a:rPr lang="ru-RU" dirty="0" smtClean="0"/>
            </a:br>
            <a:r>
              <a:rPr lang="ru-RU" dirty="0" smtClean="0"/>
              <a:t>По снежочку тык-тык.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72264" y="5715016"/>
            <a:ext cx="1214446" cy="7143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Заяц</a:t>
            </a:r>
            <a:endParaRPr lang="ru-RU" sz="2800" dirty="0"/>
          </a:p>
        </p:txBody>
      </p:sp>
      <p:pic>
        <p:nvPicPr>
          <p:cNvPr id="10" name="Рисунок 9"/>
          <p:cNvPicPr>
            <a:picLocks noGrp="1"/>
          </p:cNvPicPr>
          <p:nvPr>
            <p:ph type="pic" idx="1"/>
          </p:nvPr>
        </p:nvPicPr>
        <p:blipFill>
          <a:blip r:embed="rId2"/>
          <a:srcRect l="2000" r="2000"/>
          <a:stretch>
            <a:fillRect/>
          </a:stretch>
        </p:blipFill>
        <p:spPr bwMode="auto">
          <a:xfrm>
            <a:off x="2195736" y="1628800"/>
            <a:ext cx="5076602" cy="40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08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42"/>
            <a:ext cx="5486400" cy="1428760"/>
          </a:xfrm>
        </p:spPr>
        <p:txBody>
          <a:bodyPr/>
          <a:lstStyle/>
          <a:p>
            <a:r>
              <a:rPr lang="ru-RU" dirty="0" smtClean="0"/>
              <a:t>Серенький, </a:t>
            </a:r>
            <a:r>
              <a:rPr lang="ru-RU" dirty="0" err="1" smtClean="0"/>
              <a:t>ушастенький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клетке сидит </a:t>
            </a:r>
            <a:br>
              <a:rPr lang="ru-RU" dirty="0" smtClean="0"/>
            </a:br>
            <a:r>
              <a:rPr lang="ru-RU" dirty="0" smtClean="0"/>
              <a:t>И на нас глядит.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480" y="2643182"/>
            <a:ext cx="5486400" cy="204309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6176" y="5589240"/>
            <a:ext cx="1728192" cy="5829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Кролик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000240"/>
            <a:ext cx="5023509" cy="33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8634285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330</TotalTime>
  <Words>149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Имена прилагательные                     в загадках</vt:lpstr>
      <vt:lpstr>Слайд 2</vt:lpstr>
      <vt:lpstr>Я зелёный, полосатый,  Круглый, чуть продолговатый.  А внутри зернистый, красный,  Сочный, сладкий и прекрасный.  И приятен я на вкус,  А зовут меня...  </vt:lpstr>
      <vt:lpstr>Чёрные птички на каждой страничке. Молчат, ожидают, кто их разгадает. </vt:lpstr>
      <vt:lpstr>Кто осенью холодной  Ходит хмурый и голодный ?             </vt:lpstr>
      <vt:lpstr>Как на нашей грядке                                                      Выросли загадки - Сочные да крупные Вот такие круглые. Летом зеленеют, К осени краснеют. </vt:lpstr>
      <vt:lpstr>            Хозяин лесной , просыпается весной,                                     А зимой, под вьюжный вой, Спит в избушке снеговой.             </vt:lpstr>
      <vt:lpstr>Маленький, беленький, По лесочку прыг-прыг, По снежочку тык-тык. </vt:lpstr>
      <vt:lpstr>Серенький, ушастенький В клетке сидит  И на нас глядит.</vt:lpstr>
      <vt:lpstr>Толстая улитка, Чёрная накидка. По небу плывёт, Воду везёт.</vt:lpstr>
      <vt:lpstr>Был я жёлтым, стал я белым –  Поседела голова . Ветер дунул – всё слетело . Одним словом я –  трава.</vt:lpstr>
      <vt:lpstr>На опушке у пеньков   Много тонких стебельков . Каждый тонкий стебелёк Держит  алый  огонёк . Разгибаем  стебельки-  Собираем огоньки.</vt:lpstr>
      <vt:lpstr>Длинный, зелёный, Вкусный и солёный.</vt:lpstr>
      <vt:lpstr>Круглое, румяное, спелое. С дерева упало, Любе в рот попало. </vt:lpstr>
      <vt:lpstr>Красный нос в землю врос, А зелёный хвост снаружи. Нам зелёный хвост не нужен. Нужен только красный нос.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Имена прилагательные                     в загадках</dc:title>
  <dc:creator>USER XP</dc:creator>
  <cp:lastModifiedBy>Учитель_2</cp:lastModifiedBy>
  <cp:revision>42</cp:revision>
  <dcterms:created xsi:type="dcterms:W3CDTF">2014-04-21T17:00:03Z</dcterms:created>
  <dcterms:modified xsi:type="dcterms:W3CDTF">2015-02-03T08:58:45Z</dcterms:modified>
</cp:coreProperties>
</file>