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E44C-A427-45B1-97CE-385E33A48FEE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B6EB-716A-44A2-864F-E9621103A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E44C-A427-45B1-97CE-385E33A48FEE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B6EB-716A-44A2-864F-E9621103A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E44C-A427-45B1-97CE-385E33A48FEE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B6EB-716A-44A2-864F-E9621103A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E44C-A427-45B1-97CE-385E33A48FEE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B6EB-716A-44A2-864F-E9621103A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E44C-A427-45B1-97CE-385E33A48FEE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B6EB-716A-44A2-864F-E9621103A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E44C-A427-45B1-97CE-385E33A48FEE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B6EB-716A-44A2-864F-E9621103A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E44C-A427-45B1-97CE-385E33A48FEE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B6EB-716A-44A2-864F-E9621103A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E44C-A427-45B1-97CE-385E33A48FEE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B6EB-716A-44A2-864F-E9621103A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E44C-A427-45B1-97CE-385E33A48FEE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B6EB-716A-44A2-864F-E9621103A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E44C-A427-45B1-97CE-385E33A48FEE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B6EB-716A-44A2-864F-E9621103A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E44C-A427-45B1-97CE-385E33A48FEE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B6EB-716A-44A2-864F-E9621103A9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E44C-A427-45B1-97CE-385E33A48FEE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7B6EB-716A-44A2-864F-E9621103A9F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3143240" cy="407196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Городецкая роспись.</a:t>
            </a:r>
            <a:br>
              <a:rPr lang="ru-RU" sz="4000" dirty="0" smtClean="0"/>
            </a:br>
            <a:r>
              <a:rPr lang="ru-RU" sz="4000" dirty="0" smtClean="0"/>
              <a:t>Разделочная доска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357166"/>
            <a:ext cx="5572164" cy="61436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дос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85728"/>
            <a:ext cx="4762500" cy="3038475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люди кон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000504"/>
            <a:ext cx="3571900" cy="2608318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286248" y="3500438"/>
            <a:ext cx="3714776" cy="2729241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Рабочий стол\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32313" y="3400425"/>
            <a:ext cx="77787" cy="571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92945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Элементы городецкой росписи</a:t>
            </a:r>
            <a:endParaRPr lang="ru-RU" dirty="0"/>
          </a:p>
        </p:txBody>
      </p:sp>
      <p:pic>
        <p:nvPicPr>
          <p:cNvPr id="2050" name="Picture 2" descr="C:\Documents and Settings\Admin\Рабочий стол\элементы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496"/>
            <a:ext cx="3929090" cy="3489032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эл.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290"/>
            <a:ext cx="1781175" cy="2571750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Рабочий стол\элем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214422"/>
            <a:ext cx="3070865" cy="442913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Городецкая роспись. Разделочная доска</vt:lpstr>
      <vt:lpstr>Элементы городецкой росписи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Городецкая роспись. Разделочная доска</dc:title>
  <dc:creator>Admin</dc:creator>
  <cp:lastModifiedBy>Admin</cp:lastModifiedBy>
  <cp:revision>2</cp:revision>
  <dcterms:created xsi:type="dcterms:W3CDTF">2014-10-19T15:40:10Z</dcterms:created>
  <dcterms:modified xsi:type="dcterms:W3CDTF">2014-10-19T15:54:02Z</dcterms:modified>
</cp:coreProperties>
</file>