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6" r:id="rId3"/>
    <p:sldId id="266" r:id="rId4"/>
    <p:sldId id="258" r:id="rId5"/>
    <p:sldId id="269" r:id="rId6"/>
    <p:sldId id="268" r:id="rId7"/>
    <p:sldId id="267" r:id="rId8"/>
    <p:sldId id="259" r:id="rId9"/>
    <p:sldId id="261" r:id="rId10"/>
    <p:sldId id="263" r:id="rId11"/>
    <p:sldId id="264" r:id="rId12"/>
    <p:sldId id="265" r:id="rId13"/>
    <p:sldId id="270" r:id="rId14"/>
    <p:sldId id="272" r:id="rId15"/>
    <p:sldId id="271" r:id="rId16"/>
    <p:sldId id="273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1386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25724-E106-4DDC-B83D-26B1AEB49A09}" type="datetimeFigureOut">
              <a:rPr lang="ru-RU" smtClean="0"/>
              <a:t>18.11.2013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53184-0E19-4B36-8649-CBEEB961CF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93019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25724-E106-4DDC-B83D-26B1AEB49A09}" type="datetimeFigureOut">
              <a:rPr lang="ru-RU" smtClean="0"/>
              <a:t>18.11.2013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53184-0E19-4B36-8649-CBEEB961CF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34623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25724-E106-4DDC-B83D-26B1AEB49A09}" type="datetimeFigureOut">
              <a:rPr lang="ru-RU" smtClean="0"/>
              <a:t>18.11.2013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53184-0E19-4B36-8649-CBEEB961CF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09658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25724-E106-4DDC-B83D-26B1AEB49A09}" type="datetimeFigureOut">
              <a:rPr lang="ru-RU" smtClean="0"/>
              <a:t>18.11.2013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53184-0E19-4B36-8649-CBEEB961CF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75698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25724-E106-4DDC-B83D-26B1AEB49A09}" type="datetimeFigureOut">
              <a:rPr lang="ru-RU" smtClean="0"/>
              <a:t>18.11.2013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53184-0E19-4B36-8649-CBEEB961CF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35357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25724-E106-4DDC-B83D-26B1AEB49A09}" type="datetimeFigureOut">
              <a:rPr lang="ru-RU" smtClean="0"/>
              <a:t>18.11.2013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53184-0E19-4B36-8649-CBEEB961CF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21313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25724-E106-4DDC-B83D-26B1AEB49A09}" type="datetimeFigureOut">
              <a:rPr lang="ru-RU" smtClean="0"/>
              <a:t>18.11.2013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53184-0E19-4B36-8649-CBEEB961CF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90980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25724-E106-4DDC-B83D-26B1AEB49A09}" type="datetimeFigureOut">
              <a:rPr lang="ru-RU" smtClean="0"/>
              <a:t>18.11.2013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53184-0E19-4B36-8649-CBEEB961CF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28235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25724-E106-4DDC-B83D-26B1AEB49A09}" type="datetimeFigureOut">
              <a:rPr lang="ru-RU" smtClean="0"/>
              <a:t>18.11.2013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53184-0E19-4B36-8649-CBEEB961CF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84637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25724-E106-4DDC-B83D-26B1AEB49A09}" type="datetimeFigureOut">
              <a:rPr lang="ru-RU" smtClean="0"/>
              <a:t>18.11.2013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53184-0E19-4B36-8649-CBEEB961CF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36379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25724-E106-4DDC-B83D-26B1AEB49A09}" type="datetimeFigureOut">
              <a:rPr lang="ru-RU" smtClean="0"/>
              <a:t>18.11.2013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53184-0E19-4B36-8649-CBEEB961CF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05969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025724-E106-4DDC-B83D-26B1AEB49A09}" type="datetimeFigureOut">
              <a:rPr lang="ru-RU" smtClean="0"/>
              <a:t>18.11.2013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353184-0E19-4B36-8649-CBEEB961CF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06253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8640960" cy="64328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648413" y="1093963"/>
            <a:ext cx="6063198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0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Кошки и собаки</a:t>
            </a:r>
            <a:endParaRPr lang="ru-RU" sz="60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88641"/>
            <a:ext cx="7046913" cy="1152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35093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87824" y="274638"/>
            <a:ext cx="5698976" cy="1143000"/>
          </a:xfrm>
        </p:spPr>
        <p:txBody>
          <a:bodyPr/>
          <a:lstStyle/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Длинношерстные </a:t>
            </a:r>
            <a:endParaRPr lang="ru-RU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1994" y="1124744"/>
            <a:ext cx="3068499" cy="2448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331" y="1352328"/>
            <a:ext cx="2937239" cy="2202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1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410" y="4591335"/>
            <a:ext cx="2784309" cy="2088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2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84" y="188640"/>
            <a:ext cx="3021456" cy="22889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410" y="2204863"/>
            <a:ext cx="2925976" cy="2334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5839" y="3861048"/>
            <a:ext cx="3204654" cy="2556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3" name="Picture 1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5283" y="3722195"/>
            <a:ext cx="2852803" cy="2674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00564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80524" y="3069578"/>
            <a:ext cx="4796035" cy="1143000"/>
          </a:xfrm>
        </p:spPr>
        <p:txBody>
          <a:bodyPr/>
          <a:lstStyle/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Сфинксы </a:t>
            </a:r>
            <a:endParaRPr lang="ru-RU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 flipH="1">
            <a:off x="8686800" y="6080444"/>
            <a:ext cx="61664" cy="45719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450" y="2469319"/>
            <a:ext cx="2753106" cy="2232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135" y="4509120"/>
            <a:ext cx="3331257" cy="222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7600" y="4135288"/>
            <a:ext cx="1872208" cy="2624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80377"/>
            <a:ext cx="2934734" cy="2803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4293095"/>
            <a:ext cx="2808312" cy="2138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4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9691" y="247959"/>
            <a:ext cx="3417929" cy="2736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5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135" y="247959"/>
            <a:ext cx="2784104" cy="2221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47332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04664"/>
            <a:ext cx="3435251" cy="2911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7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404664"/>
            <a:ext cx="3096344" cy="2624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8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3429000"/>
            <a:ext cx="2808312" cy="280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9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49" y="3861048"/>
            <a:ext cx="5322203" cy="2643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76183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70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05" y="3795594"/>
            <a:ext cx="3247864" cy="2598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7596" y="188640"/>
            <a:ext cx="2834244" cy="864096"/>
          </a:xfrm>
        </p:spPr>
        <p:txBody>
          <a:bodyPr/>
          <a:lstStyle/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Овчарки</a:t>
            </a:r>
            <a:endParaRPr lang="ru-RU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 flipV="1">
            <a:off x="457200" y="6126163"/>
            <a:ext cx="45719" cy="45719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  <p:pic>
        <p:nvPicPr>
          <p:cNvPr id="1536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0674" y="211083"/>
            <a:ext cx="2986179" cy="1992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88640"/>
            <a:ext cx="2592288" cy="1944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8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2672916"/>
            <a:ext cx="2664296" cy="1998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084167" y="4564090"/>
            <a:ext cx="2641091" cy="57606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Кавказская 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301785" y="4806707"/>
            <a:ext cx="3024336" cy="57606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Среднеазиатская 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1835" y="6276450"/>
            <a:ext cx="3079332" cy="57606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шотландская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881595" y="2203291"/>
            <a:ext cx="3024336" cy="57606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Доберман + немецкая помесь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6056086" y="1924190"/>
            <a:ext cx="2844316" cy="57606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Немецкая </a:t>
            </a:r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16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6096" y="2672916"/>
            <a:ext cx="2664296" cy="1998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9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8168" y="2779355"/>
            <a:ext cx="2904568" cy="2178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1" name="Picture 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1062572"/>
            <a:ext cx="2879647" cy="2159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Прямоугольник 19"/>
          <p:cNvSpPr/>
          <p:nvPr/>
        </p:nvSpPr>
        <p:spPr>
          <a:xfrm>
            <a:off x="390457" y="3219530"/>
            <a:ext cx="2641091" cy="57606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Восточно-европейская</a:t>
            </a:r>
            <a:endParaRPr lang="ru-RU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1795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2031" y="219853"/>
            <a:ext cx="3835913" cy="904891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chemeClr val="tx2">
                    <a:lumMod val="75000"/>
                  </a:schemeClr>
                </a:solidFill>
              </a:rPr>
              <a:t>Охотничьи собаки </a:t>
            </a:r>
            <a:endParaRPr lang="ru-RU" sz="36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641080" y="6075108"/>
            <a:ext cx="45719" cy="51055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190" y="1182005"/>
            <a:ext cx="3175713" cy="2071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4930" y="101885"/>
            <a:ext cx="2880320" cy="2160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044930" y="2218153"/>
            <a:ext cx="2183254" cy="46021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Лабрадор 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441024" y="5028159"/>
            <a:ext cx="2664296" cy="59730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Спаниель 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22878" y="3253122"/>
            <a:ext cx="2664296" cy="59730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Лайка </a:t>
            </a:r>
            <a:r>
              <a:rPr lang="ru-RU" dirty="0" smtClean="0"/>
              <a:t>а</a:t>
            </a:r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322878" y="6075107"/>
            <a:ext cx="2664296" cy="59730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Легавая 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6432001" y="2948688"/>
            <a:ext cx="2664296" cy="59730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err="1" smtClean="0">
                <a:solidFill>
                  <a:schemeClr val="tx1"/>
                </a:solidFill>
              </a:rPr>
              <a:t>Бассет</a:t>
            </a:r>
            <a:r>
              <a:rPr lang="ru-RU" b="1" dirty="0" smtClean="0">
                <a:solidFill>
                  <a:schemeClr val="tx1"/>
                </a:solidFill>
              </a:rPr>
              <a:t> </a:t>
            </a:r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17415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174" y="2864993"/>
            <a:ext cx="2900122" cy="2175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6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2381" y="1052736"/>
            <a:ext cx="2653916" cy="1951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7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2381" y="3717032"/>
            <a:ext cx="2455516" cy="1908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6337991" y="5776454"/>
            <a:ext cx="2664296" cy="59730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Борзая </a:t>
            </a:r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17418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191" y="3963980"/>
            <a:ext cx="2568618" cy="2141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21386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Сторожевые </a:t>
            </a:r>
            <a:endParaRPr lang="ru-RU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 flipH="1">
            <a:off x="8686800" y="1600201"/>
            <a:ext cx="133672" cy="100608"/>
          </a:xfrm>
        </p:spPr>
        <p:txBody>
          <a:bodyPr>
            <a:normAutofit fontScale="25000" lnSpcReduction="20000"/>
          </a:bodyPr>
          <a:lstStyle/>
          <a:p>
            <a:r>
              <a:rPr lang="ru-RU" dirty="0" err="1" smtClean="0"/>
              <a:t>бб</a:t>
            </a:r>
            <a:endParaRPr lang="ru-RU" dirty="0"/>
          </a:p>
        </p:txBody>
      </p:sp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184" y="1121622"/>
            <a:ext cx="2717111" cy="187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3573015"/>
            <a:ext cx="2448272" cy="2266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3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7673" y="1188707"/>
            <a:ext cx="2173884" cy="1630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28603" y="2838404"/>
            <a:ext cx="2448272" cy="51546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Московская сторожевая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439723" y="2766565"/>
            <a:ext cx="2176636" cy="55821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Испанский</a:t>
            </a:r>
            <a:r>
              <a:rPr lang="ru-RU" b="1" dirty="0" smtClean="0"/>
              <a:t> </a:t>
            </a:r>
            <a:r>
              <a:rPr lang="ru-RU" b="1" dirty="0" err="1" smtClean="0">
                <a:solidFill>
                  <a:schemeClr val="tx1"/>
                </a:solidFill>
              </a:rPr>
              <a:t>мастиф</a:t>
            </a:r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16394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164" y="3573016"/>
            <a:ext cx="2752711" cy="2269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24164" y="5919522"/>
            <a:ext cx="2443860" cy="46700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err="1" smtClean="0">
                <a:solidFill>
                  <a:schemeClr val="tx1"/>
                </a:solidFill>
              </a:rPr>
              <a:t>Бульмастиф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331954" y="5919522"/>
            <a:ext cx="2284405" cy="48087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Турецкий сторожевой</a:t>
            </a:r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16396" name="Picture 1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1121622"/>
            <a:ext cx="2232248" cy="2232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7" name="Picture 1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9768" y="3781975"/>
            <a:ext cx="2603596" cy="2034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5940152" y="3115815"/>
            <a:ext cx="2448272" cy="66615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Среднеазиатская овчарка</a:t>
            </a:r>
            <a:endParaRPr lang="ru-RU" b="1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6203850" y="5984818"/>
            <a:ext cx="2448272" cy="61253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Португальская сторожевая</a:t>
            </a:r>
            <a:endParaRPr lang="ru-RU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1245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7880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37"/>
          <a:stretch/>
        </p:blipFill>
        <p:spPr bwMode="auto">
          <a:xfrm>
            <a:off x="1" y="188640"/>
            <a:ext cx="9144000" cy="66917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74442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Породы кошек</a:t>
            </a:r>
            <a:endParaRPr lang="ru-RU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579" y="908720"/>
            <a:ext cx="8582996" cy="5842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07259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Русская</a:t>
            </a:r>
            <a:endParaRPr lang="ru-RU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24744"/>
            <a:ext cx="4378086" cy="2736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8770" y="4077072"/>
            <a:ext cx="3888432" cy="259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209767"/>
            <a:ext cx="3613584" cy="2890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22241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9"/>
            <a:ext cx="4320480" cy="3456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0406" y="246250"/>
            <a:ext cx="4242803" cy="3398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457801"/>
            <a:ext cx="4104456" cy="3284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532172"/>
            <a:ext cx="4182406" cy="334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88464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4230470" cy="3384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47558"/>
            <a:ext cx="4016562" cy="3217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954" y="3791398"/>
            <a:ext cx="3724750" cy="2980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36" y="3709651"/>
            <a:ext cx="3944168" cy="2995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95363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273027"/>
            <a:ext cx="3847610" cy="3078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8"/>
            <a:ext cx="3387333" cy="2713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60118"/>
            <a:ext cx="3926672" cy="3145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501008"/>
            <a:ext cx="3926210" cy="3140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76394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042792" cy="1143000"/>
          </a:xfrm>
        </p:spPr>
        <p:txBody>
          <a:bodyPr/>
          <a:lstStyle/>
          <a:p>
            <a:r>
              <a:rPr lang="ru-RU" b="1" dirty="0" err="1" smtClean="0">
                <a:solidFill>
                  <a:schemeClr val="tx2">
                    <a:lumMod val="75000"/>
                  </a:schemeClr>
                </a:solidFill>
              </a:rPr>
              <a:t>Бенгалы</a:t>
            </a:r>
            <a:endParaRPr lang="ru-RU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285875"/>
            <a:ext cx="4536504" cy="3024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4026512"/>
            <a:ext cx="3312368" cy="26428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6610" y="254472"/>
            <a:ext cx="2805492" cy="2238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9138" y="3137477"/>
            <a:ext cx="4354757" cy="3488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84589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83768" y="2569610"/>
            <a:ext cx="4026396" cy="1143000"/>
          </a:xfrm>
        </p:spPr>
        <p:txBody>
          <a:bodyPr>
            <a:normAutofit fontScale="90000"/>
          </a:bodyPr>
          <a:lstStyle/>
          <a:p>
            <a:r>
              <a:rPr lang="ru-RU" b="1" dirty="0" err="1" smtClean="0">
                <a:solidFill>
                  <a:schemeClr val="tx2">
                    <a:lumMod val="75000"/>
                  </a:schemeClr>
                </a:solidFill>
              </a:rPr>
              <a:t>Многошерстные</a:t>
            </a:r>
            <a:endParaRPr lang="ru-RU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 flipV="1">
            <a:off x="365297" y="5434683"/>
            <a:ext cx="48030" cy="45719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780" y="404664"/>
            <a:ext cx="3183201" cy="222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4617" y="404664"/>
            <a:ext cx="2496277" cy="1872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4525" y="164170"/>
            <a:ext cx="2713554" cy="2452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327" y="3712610"/>
            <a:ext cx="2814106" cy="2384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7433" y="3822833"/>
            <a:ext cx="3102291" cy="2164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024" y="4163810"/>
            <a:ext cx="2655055" cy="21183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73250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219</TotalTime>
  <Words>42</Words>
  <Application>Microsoft Office PowerPoint</Application>
  <PresentationFormat>Экран (4:3)</PresentationFormat>
  <Paragraphs>29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Тема Office</vt:lpstr>
      <vt:lpstr>Презентация PowerPoint</vt:lpstr>
      <vt:lpstr>Презентация PowerPoint</vt:lpstr>
      <vt:lpstr>Породы кошек</vt:lpstr>
      <vt:lpstr>Русская</vt:lpstr>
      <vt:lpstr>Презентация PowerPoint</vt:lpstr>
      <vt:lpstr>Презентация PowerPoint</vt:lpstr>
      <vt:lpstr>Презентация PowerPoint</vt:lpstr>
      <vt:lpstr>Бенгалы</vt:lpstr>
      <vt:lpstr>Многошерстные</vt:lpstr>
      <vt:lpstr>Длинношерстные </vt:lpstr>
      <vt:lpstr>Сфинксы </vt:lpstr>
      <vt:lpstr>Презентация PowerPoint</vt:lpstr>
      <vt:lpstr>Овчарки</vt:lpstr>
      <vt:lpstr>Охотничьи собаки </vt:lpstr>
      <vt:lpstr>Сторожевые </vt:lpstr>
      <vt:lpstr>Презентация PowerPoint</vt:lpstr>
    </vt:vector>
  </TitlesOfParts>
  <Company>Krokoz™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Acer</dc:creator>
  <cp:lastModifiedBy>Acer</cp:lastModifiedBy>
  <cp:revision>21</cp:revision>
  <dcterms:created xsi:type="dcterms:W3CDTF">2013-11-18T12:58:32Z</dcterms:created>
  <dcterms:modified xsi:type="dcterms:W3CDTF">2013-11-18T16:37:48Z</dcterms:modified>
</cp:coreProperties>
</file>